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2EB"/>
          </a:solidFill>
        </a:fill>
      </a:tcStyle>
    </a:wholeTbl>
    <a:band2H>
      <a:tcTxStyle/>
      <a:tcStyle>
        <a:tcBdr/>
        <a:fill>
          <a:solidFill>
            <a:srgbClr val="E8EAF5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26:20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17388 9583 512 0,'0'0'140'0,"0"0"-8"16,5 0-4-16,0-2-108 16,5-2 40-16,5-2 24 15,0-2-8-15,11 2-20 16,4-6-8-16,6 0-12 16,10 2 0-16,4-4-12 15,1 2 0-15,0 0-56 16,-5 0-48-16,4 2-64 15,-14 3-16-15,5-3-72 16,-6 4-56-16,-9 2 56 16,-11 0 120-16,0 2 112 15,-5 0 0-15</inkml:trace>
  <inkml:trace contextRef="#ctx0" brushRef="#br0" timeOffset="343.72">17677 9563 256 0,'0'0'52'15,"0"0"4"-15,0 0 4 16,0 4-48-16,0-4 8 15,0 2-4-15,0 2-8 16,0-2-4-16,0 0 8 0,0-2 12 16,0 4 8-16,0 2 4 15,0 1 0-15,0 7 4 16,0 12 16-16,0 12 16 16,-5 4 8-16,0 13-4 15,0-1-8-15,-5-3-24 16,5 1-8-16,0-3-12 15,-1-3 8-15,1-12-8 16,0-4-8-16,5-5-56 16,0-5-48-16,0-8-144 15,0 0-96-15</inkml:trace>
  <inkml:trace contextRef="#ctx0" brushRef="#br0" timeOffset="717.1">17398 10436 336 0,'0'0'80'0,"0"0"12"15,0-4 8-15,15 0-56 16,0-2 16 0,11-4 28-16,4-2 16 0,16-4-8 15,0-4-16-15,4 8-32 16,6 3 0-16,0-1-68 16,-10 0-56-16,-16 4-160 15,-4 2-96-15,-6 0 44 16,-10 4 144-16,0-2 144 15,-10 2 0-15</inkml:trace>
  <inkml:trace contextRef="#ctx0" brushRef="#br0" timeOffset="1379.44">18906 9870 328 0,'0'0'76'15,"0"0"4"-15,6 0-4 16,-1 0-48-16,15-4 32 16,16-12 32-16,14-1 8 0,11 3 8 15,10-4 8 1,16-10 4-16,19 2 0 0,11 4-8 16,5-1-8-16,0-3-16 15,15 6 0 1,0 4-16-16,-10 0-8 0,-5 0-16 15,-10 4 0-15,-15 6-16 16,-21-1 0-16,-15 1-16 16,-10 2 0-16,-21 0-32 15,-10 0-24-15,-4 2-100 16,-16 0-72-16,-5-2-188 16,-11-2-112-16</inkml:trace>
  <inkml:trace contextRef="#ctx0" brushRef="#br0" timeOffset="1676.3">20771 9390 376 0,'5'0'92'0,"5"0"4"0,15 0-4 16,6 0-68-16,-6 0 24 15,16 2 32-15,5 2 16 16,-6 6 8-16,1 0 8 16,-5-2-8-16,-6 6-8 15,-10 2-12-15,-9 1 0 16,-17 7-16-16,-9 4-8 0,-10 0-12 16,-16 6 8-1,-20 17-52-15,-5 3-48 0,5-17-92 16,-5 1-40-16,15 2-148 15,6-12-104-15</inkml:trace>
  <inkml:trace contextRef="#ctx0" brushRef="#br0" timeOffset="2228.16">22371 9291 368 0,'0'-4'92'0,"0"-6"-12"15,0 4-12-15,0 10-64 16,0 16 40-1,-10 8 60-15,0 9 24 16,-6 23 16-16,-4 23-8 16,-5 22-28-16,-1 8-16 0,11-1-28 15,0-9 0-15,-11-2-16 0,6-10 0 16,-5-17-16-16,10-15-8 16,-1-7-40-16,-4-15-24 15,5-9-76-15,-6-8-40 16,1-16-148-16,5-14-104 15,5-4 64-15,0 6 176 16,-1-2 168-16,11 0 0 16</inkml:trace>
  <inkml:trace contextRef="#ctx0" brushRef="#br0" timeOffset="2478.11">22290 9378 600 0,'0'0'168'0,"5"0"8"15,0 0 8-15,5 0-108 16,5-4 56-16,6 0 12 16,4-4-40-16,0-4-44 15,16 2 0-15,5-3-12 16,5-3 0-16,-6 2-56 15,1 2-48-15,-5 0-96 16,-6 2-40-16,-4 4-148 0,-11 6-96 16</inkml:trace>
  <inkml:trace contextRef="#ctx0" brushRef="#br0" timeOffset="2712.53">22346 9749 456 0,'0'2'120'16,"0"0"12"-16,0 2 16 16,5 4-68-16,5-2 48 15,20-2 28-15,11 0-8 16,5-4-28-16,15-4-8 16,0 0-32-16,0 0-8 15,5-8-44-15,-10 0-24 0,-6 2-112 16,-9-2-80-16,0 1-180 15,-11 1-96-15,-5-4 88 16,-4 6 192-16,-6 2 184 16,-10 0 0-16</inkml:trace>
  <inkml:trace contextRef="#ctx0" brushRef="#br0" timeOffset="31111.7">20060 8592 400 0,'0'0'100'15,"-5"2"4"-15,-1 0 4 16,-4-2-84-16,-5 0 24 16,-5 4 8-16,-6 4-8 15,-4 10-8-15,-6 6 8 16,-4 2-12-16,-6 7-8 16,0 9-12-16,6 0 8 0,-6-5-4 15,10 5 0 1,11-2-4-16,5-4 8 15,9-1-4-15,11-5 0 0,6-4 16 16,19-4 24-16,10-8 20 16,1-7 0-16,5-5-16 15,4-11-8-15,-9-7-8 16,-6-6 16-16,6-4 16 16,-11 0 8-16,-4-2 8 15,-6 1 8-15,-10 1-16 16,-5 4-8-16,-15 2-24 15,0 2-8-15,-21 4-16 16,-5 5-8-16,1 1-20 16,-11 2-8-16,5 4-108 15,11 4-96-15,14 4-276 0,31 0-176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5:35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7024 12321 376 0,'0'0'92'0,"0"-2"-12"15,0-4-12-15,16-2-76 16,-16-2 32-16,10 0 24 15,5 0 0-15,0-2-16 16,6-1-8-16,-1-1-8 16,5-2 8-16,11-2-12 0,10 2-8 15,-1 0-8 1,6 4 8-16,-5 0 4 0,15 4 0 16,-26 4-4-16,-9 6 0 15,35 12-4 1,10 4 0-16,-15 6 0 0,10 4 0 15,-15 6 56-15,-1 3 64 16,11 3 4-16,0-6-48 16,-15-5-56-16,0 1 0 15,4-6-4-15,1-8 0 16,-5-12-4-16,-10-10 0 16,4-6 4-16,-4-6 8 15,20-6-8-15,0-7-8 16,20 3-16-16,10-4 0 0,0 0 0 15,6 4 8 1,-11 5 0-16,0 3 0 16,-4 4-8-16,-6 6-8 0,-5 4 0 15,10 2 8-15,-5 6 8 16,-5 4 8-16,0 6-4 16,-5 4 0-16,0 2 0 15,0 2 8-15,5-5-4 16,5-3 0-16,5-2-8 15,11-4 8-15,-1-4-4 16,6-6 0-16,-11-4-8 16,5-2 0-16,6-4-4 15,-1 1 8-15,-5-1-4 16,-4 4 0-16,-1 2-4 0,-10 6 8 16,-5 2 0-16,0 4 0 15,0 4-4-15,5 0 0 16,6-2 4-16,-1 2 8 15,-5-2-4-15,-5-5-8 16,0 1-12-16,-5-5 8 16,5 1 0-16,-5 0 0 15,0-2-4-15,-5 2 0 16,5 2 4-16,-10 0 8 16,4 4 8-16,1 2 0 15,-10-1-4-15,5 1 0 16,5-6-12-16,5-2-8 15,5-4 0-15,15-3 8 16,-5 1 0-16,0 2 0 0,-10 0-8 16,-10 2 8-16,-5 4 0 15,-10 2 8-15,-6 2 4 16,6 4 8-16,0 6 0 16,9-1 0-16,16-1-8 15,6 0 0-15,4-2-4 16,-5-6 8-16,5-2-8 0,-5-2 0 15,0-4-12-15,6-2 0 16,-1 2 0-16,5 0 8 16,-5 2 16-16,0 4 16 15,-10 2 0-15,6 4-8 16,-6-4-12-16,10 2 0 16,10 0 0-16,1-2 8 15,4-2-8-15,0-4-8 16,-4-2-8-16,-6-6 0 15,-5 0 0-15,-5 0 0 16,0 2 8-16,-4 6 16 16,-1 8 8-16,0 8 0 15,-5 4-8-15,5 2 0 0,5 0-8 16,10-6 8 0,10-6-16-1,6-4-16-15,5-12-20 16,-6-8 0-16,1-2 4 15,-1 0 8-15,-4 0 20 16,-11 8 16-16,10 4 16 16,-9 8 8-16,9 2-12 15,0 4-8-15,11 0-8 16,5 0 16-16,10 0-16 16,-1-4-16-16,-4-4-28 15,5-8 0-15,0-6 4 16,-5-6 16-16,-1-2 0 0,-14 1 0 15,-6 5 8-15,-4 6 16 16,-6 8 16-16,0 4 8 16,1 8-4-16,4 2 0 15,0 2-24-15,-4 1-16 16,4-1-36-16,5 0-8 16,6-2 0-16,-1-6 24 15,1-4 16-15,-6 0 0 16,-14-4 28-16,-1 2 32 15,-10 6 16-15,-5 6-8 16,10 6-16-16,5 6 0 16,10-3-4-16,11-1 0 15,10-4-8-15,20-12-8 16,5-14-16-16,15-14 0 16,0-11-8-16,6-9 0 0,45-22 24 15,41-11 32-15,-57 20 16 16,-44 23-8-16,4 12-16 15,-5 8-8-15,-15 6-8 16,-5 4 8-16,0 2-12 16,5-2-8-16,-6-2-4 15,-14-6 16-15,-16 0-4 16,1 3-8-16,-1-1-16 16,-10 0 0-16,-20 4-60 15,-10 4-48-15,-11 4-88 16,-14 10-24-16,-16 13 52 15,0 5 88-15,-5-14 84 16,0-14 0-16</inkml:trace>
  <inkml:trace contextRef="#ctx0" brushRef="#br0" timeOffset="826.99">20263 13855 304 0,'5'0'68'0,"0"-4"20"0,10 0 12 16,11 2-44-16,9-8 16 15,11-10 0-15,5-8-8 0,10-3-24 16,0-5-8-16,0 4-8 15,-6 4 8-15,6 9 16 16,-5 7 16-16,-5 2 16 16,-5 8 8-16,5 2-4 15,5 6-8-15,-6 4-16 16,6 2 0-16,5-3-12 16,10-7 0-16,11 2 8 15,-1 0 16-15,0-2 16 16,-5-2 8-16,-15 0-16 15,-5 0-16-15,-5 4-24 16,-10 4-8-16,-1 2-16 16,1 0-8-16,0 10-8 15,4 4 0-15,-4 2 0 0,-11-5 0 16</inkml:trace>
  <inkml:trace contextRef="#ctx0" brushRef="#br0" timeOffset="197036.75">15401 10017 288 0,'5'0'64'0,"-5"2"-4"0,5 2-8 15,6 0-36-15,4 2 40 16,-5 12 48-16,0 6 16 15,0 5 16-15,0 9 8 16,-15 8-16-16,0 5-8 16,5 7-24-16,0 1 0 15,-10-5-16-15,5-4 0 16,-5-5-16-16,0-9-8 16,5-12-12-16,0-4 0 15,0-4-4-15,-1-9 0 16,1-3-4-16,5-13 0 0,-5-17-16 15,5-16-8 1,5-12-12-16,6-3 0 0,4 1 0 16,0-1 0-16,5 1 0 15,11 7 8-15,4 3-8 16,-4 4-8-16,-1 7-4 16,1-1 8-16,4 8 4 15,1 4 0-15,-6 6 4 16,6 5 8-16,-6 1-4 15,-4 6 0-15,4 8-8 16,-9 10 8-16,-1 11 0 16,0 7 0-16,-10 10 4 15,1 7 8-15,-6 13-4 0,-5 9 0 16,-5 7-4-16,0-3 8 16,-1-5 0-1,-4-3 0-15,0-9-12 0,0-7 0 16,0-7 0-16,0-10 8 15,5-6-8-15,-6-7-16 16,11-7-32-16,-5-4-16 16,0-4-328-16,10-10-304 15</inkml:trace>
  <inkml:trace contextRef="#ctx0" brushRef="#br0" timeOffset="197756.08">16163 9442 336 0,'0'0'80'0,"0"0"0"16,0 0 0-16,0 6-48 16,0 9 32-16,-5 11 56 15,5 14 32-15,-10 16 0 16,-5 7-24-16,5 1-28 15,-1-3 0-15,6 1-12 16,-5-7 0-16,0-11-20 16,5-5-8-16,0-5-12 15,5-10 0-15,-5-6-12 0,0-4-8 16,5-4-24 0,-5-4-8-16,0-2-100 0,0-6-80 15,5-12-204-15,-6-14-112 16,6 4 88-16,0 4 208 15,0 4 204-15,0-1 0 16</inkml:trace>
  <inkml:trace contextRef="#ctx0" brushRef="#br0" timeOffset="198100.47">16163 9336 320 0,'0'0'76'0,"10"6"-4"16,1-2 4-16,-1 2-52 16,5 2 32-16,5 6 24 15,1 4 0-15,4 0 24 16,0 0 24-16,-4 0 16 16,4-4 0-16,-5 3-28 15,-4 5-16-15,-1 0-28 16,-5-2 0-16,-5 4-4 15,-10-1 8-15,-10-3-12 16,-5-2-8-16,-11 0-32 0,-15-8-16 16,-4 0-40-1,-1-4-24-15,0-6 4 16,5-6 32-16,16-4-260 0,4-4-288 16,11 4-4-16,10 0 288 15,0 2 284-15,0 2 0 16</inkml:trace>
  <inkml:trace contextRef="#ctx0" brushRef="#br0" timeOffset="199881.24">16524 10269 504 0,'0'0'136'0,"0"0"12"0,0 0 16 16,0 0-80-16,5-2 48 15,5-2 28-15,16 0-16 16,4-2-20-16,11-4 0 16,15 0-20-16,-1 2-16 0,1 1-28 15,-5-1-8-15,0 0-24 16,-5 4-8-16,-11 0-76 16,1 2-56-16,-16 2-280 15,-5 10-208-15,-4 6 56 16,-6-5 272-16,0-5 272 15,-5 4 0-15</inkml:trace>
  <inkml:trace contextRef="#ctx0" brushRef="#br0" timeOffset="200115.6">16524 10587 616 0,'0'0'172'0,"5"0"0"0,5-2-4 16,11-2-112-16,-1-2 72 15,10-4 28-15,16 0-32 16,-10 0-40-16,9-4 0 16,1-2-12-16,0 4 0 15,-6-2-16-15,-4 4-8 16,5 1-16-16,-6 3 0 16,-4 0-24-16,-1 2-16 15,-4 2-112-15,-11 2-88 16,5 0-216-16,0 0-120 15</inkml:trace>
  <inkml:trace contextRef="#ctx0" brushRef="#br0" timeOffset="200834.98">17509 10144 528 0,'6'0'144'0,"-1"0"-4"0,0 0 0 16,0 2-80-16,0 8 72 15,5 4 40-15,-5 10-24 16,-5 9-36-16,5 7 0 16,-5 6-20-16,0 3-8 15,0 9-20-15,0-10 0 16,-5-11-16-16,5 1-8 15,-5-10-4-15,0-10 8 16,5-4 0-16,0-9 0 0,-5-12-20 16,5-13-8-1,5-10-16-15,5-16 0 0,-5-1-4 16,10-1 0 0,6-4-4-16,4 5 8 0,6 1-4 15,4 6 0-15,6 5-4 16,-1 3 0-16,11 4 4 15,-5 6 8-15,0 3 8 16,-1 5 8-16,-9 4-4 16,0 4-8-16,-6 6 0 15,-5 10 16-15,-4 6 0 16,-1 5-8-16,-5 11 0 16,-5 8 8-16,-4 5 4 15,-6 5 0-15,0 0 0 0,0-1 8 16,-6 7-4-16,1-10 0 15,0-15-8-15,0-1 8 16,0-6 0-16,0-10 0 16,5-4-16-16,-5-4-8 15,0 0-88-15,5 0-72 16,0 7-368-16,-5 3-288 16,0-2 72-16,5-4 368 15</inkml:trace>
  <inkml:trace contextRef="#ctx0" brushRef="#br0" timeOffset="201723.92">19145 10454 888 0,'0'0'264'0,"0"0"-20"0,0 2-16 15,0 2-216-15,-5 6 72 16,0-1 36-16,-5 1-24 16,-5 6-40-16,-6 2-8 15,-9 0-32-15,-11-6-16 16,6 2-20-16,-6-2 8 16,0-6 4-16,16 0 8 0,5-2 0 15,4-2 0-15</inkml:trace>
  <inkml:trace contextRef="#ctx0" brushRef="#br0" timeOffset="203347.71">19719 10057 792 0,'0'0'232'0,"5"0"-24"16,0 2-24-16,1 4-180 16,-6 8 80-16,5 5 64 15,0 11-8-15,-5 6-28 16,0 8-16-16,0 5-24 15,0 3 0-15,0 5-12 16,-5-3 0-16,5-8-16 16,-5-7-8-16,-1-7-12 0,1-8 8 31,0-6 0-31,0-8 0 0,0-4-16 16,-5-12-8-16,5-20-24 15,0-14 0-15,0-4-12 16,10-9 0-16,5-5-4 0,5 5 8 15,6 3 0-15,4 3 0 16,5 3 8-16,-4 6 16 16,-1 10 0-16,6 3-8 15,-1 3-4-15,-4 4 8 16,-1 6 12-16,-5 4 8 16,6 12 8-16,-6 10 0 15,-5 10-4-15,0 6 0 16,-4 9 4-16,-6 5 8 15,0 3 8-15,0 5 0 16,-5-2-8-16,0-5-8 16,0-1-8-16,-5-8 8 15,5-7-16-15,-5-3-8 16,5-10-24-16,0-2-8 16,0-6 4-16,0-4 16 15,5-8 12-15,5-14 0 0,5-6 0 16,-10 8 0-1</inkml:trace>
  <inkml:trace contextRef="#ctx0" brushRef="#br0" timeOffset="203800.02">20334 9581 664 0,'0'0'188'16,"0"0"16"-16,5 0 12 15,-5 4-144-15,0 7 40 16,0 9 32-16,-5 18 8 16,5 12-24-16,-10 5-16 31,5 1-28-31,0-1 0 16,-6-3-24-16,6-8-16 0,-5-5-8 15,5-7 16-15,0-12-20 16,0-4-24-16,0-4-56 15,-5-4-24-15,5-8 8 16,0-8 40-16,-6-18-324 16,11-8-352-16,-5 2-4 15,5 8 352-15</inkml:trace>
  <inkml:trace contextRef="#ctx0" brushRef="#br0" timeOffset="204018.78">20268 9483 408 0,'0'0'104'0,"0"-4"4"0,10-2 8 15,5-4-44 1,6-1 64-16,4 3 40 0,0 6-16 16,6 4-32-16,-1 10-16 15,-4 5-16-15,-6 5 0 16,-5 6-8-16,1 2 0 16,-11-4-16-16,0-3-8 15,-15 5-16-15,-11-4 0 16,-4 0-24-16,-1-2-16 15,1-5-84-15,-5-1-64 16,9-6-276-16,6-6-200 16</inkml:trace>
  <inkml:trace contextRef="#ctx0" brushRef="#br0" timeOffset="204237.51">20613 9602 984 0,'0'2'296'0,"0"0"-32"16,5 2-32-16,-5-4-252 16,6 0 80-16,9 0 52 15,-5-2-16-15,5 0-44 16,5 2-16-16,-4 0-76 16,4-2-48-16,0 2-8 15,-4-2 56-15,-1 4-248 16,0 0-288-16,-5-2-8 15,-5 2 296-15</inkml:trace>
  <inkml:trace contextRef="#ctx0" brushRef="#br0" timeOffset="204462.13">20842 9507 896 0,'0'0'268'0,"0"0"-16"0,0 0-12 16,0 0-224-16,5 0 56 15,-5 0 56-15,5 6 8 16,-5 12-24-16,0 2-24 15,0 6-32-15,0 7-8 16,5-3-8-16,-5 2 0 0,0 6-16 16,0-1-8-16,0-1-68 15,0-6-48-15,0-4-344 16,0-3-288-16,0-1 48 16,0-8 344-16,5-4 340 15,-5-2 0-15</inkml:trace>
  <inkml:trace contextRef="#ctx0" brushRef="#br0" timeOffset="204804.89">20832 10319 1184 0,'0'0'364'0,"0"0"-28"15,0 0-28 1,0 0-316-16,5-2 80 16,10 0 48-16,5-4-16 15,1 2-48-15,9 2-24 16,11 0-40-16,5 2-8 15,-11 4-8-15,1-2 16 16,-1 8-400-16,-4 6-400 16,-16-4-4-16,0-3 408 15</inkml:trace>
  <inkml:trace contextRef="#ctx0" brushRef="#br0" timeOffset="204929.89">20872 10485 936 0,'0'0'280'0,"0"0"-28"16,0 0-24-16,6 0-236 15,-1 0 72-15,5 0 56 16,10 0-16-16,16 0-40 16,4 4-16-16,1 2-104 15,5 4-72-15,4 4-280 0,1 0-192 16</inkml:trace>
  <inkml:trace contextRef="#ctx0" brushRef="#br0" timeOffset="205321.13">21568 10144 944 0,'5'0'284'0,"1"0"-24"15,-1 0-20-15,-5 2-232 16,5 2 80-16,-5 6 56 15,0 10-16-15,5 6-32 16,-5 7-8-16,-5 11-16 16,5 4 8-16,-5 7-12 15,-6 1-8-15,6-7-12 16,5 1 0-16,-5-12-4 16,0-7 0-16,0 1-4 15,5-4 0-15,-5-10-8 16,0-2-8-16,5 2 0 15,-5-5 8-15,-5-3-16 16,5 0-16-16,0 6-92 16,-6-2-64-16,1 8-396 0,5 2-320 15,-5-6 72-15,5-5 400 16,0 1 400-16,0-6 0 16</inkml:trace>
  <inkml:trace contextRef="#ctx0" brushRef="#br0" timeOffset="207709.92">22711 9612 688 0,'0'0'196'0,"-10"0"20"15,0 0 20-15,-5 0-148 16,-5 10 40-16,-11 14 16 16,-5 18-8-16,6 13-20 15,-6 11 0-15,6-3-12 16,5 11-8-16,-1 3-20 16,11 2-8-16,5 1-12 15,10-5 0-15,5-3-8 16,5-7 0-16,0-7-24 15,5-11-8-15,6-9-40 16,-6-4-24-16,-5-10-92 0,5-9-64 16,1-3 20-16,-1-6 96 15,10-16-224 1,-4-15-312-16,-6 1 0 0,0 6 312 16,0 0 312-16,-5 0 0 15</inkml:trace>
  <inkml:trace contextRef="#ctx0" brushRef="#br0" timeOffset="208225.46">22915 10007 720 0,'0'0'208'0,"0"2"-8"15,0 2-8-15,0 6-152 16,0 6 64-16,0 10 52 15,5 4-8-15,0 5-32 16,-5 3-16-16,0 8-24 16,5-1 0-16,-5-3-20 15,5-4-8-15,-5-3-16 16,0-5 8-16,5-10-4 16,-5-4 0-16,5-8-12 15,0-14 0-15,0-8-20 16,0-10-8-16,0-12-4 15,6-1 8-15,4-7-4 16,5 0-8-16,-5 3-8 0,6 1 8 16,-1 6 4-1,0 6 8-15,-4 9 8 0,-6 3 16 16,0 4 4-16,0 6 0 16,-5 10 0-16,0 8 8 15,-5 8 4-15,5 5 8 16,-5 11-16-16,0 2-8 15,-5 2-16-15,5-1 8 16,0-1-8-16,0-2-8 16,0-5-52-16,0-5-40 15,0-2 0-15,0-4 48 16,10-8 44-16,6-6 0 16,-1-6 0-16,0-2 0 15,-5 2 0-15,0-4 0 0</inkml:trace>
  <inkml:trace contextRef="#ctx0" brushRef="#br0" timeOffset="208439.5">23296 10116 872 0,'0'0'260'0,"0"0"-24"16,5 0-20-16,0 0-216 15,5 0 64-15,10 0 36 16,11 0-24-16,-6 0-52 16,11 0-16-16,-1 2-132 0,1 0-104 15,-11 2-180 1,6 4-64-16,-6-2 108 16,-10 0 184-16</inkml:trace>
  <inkml:trace contextRef="#ctx0" brushRef="#br0" timeOffset="208643.28">23224 10235 1072 0,'0'2'324'0,"6"2"-36"0,14-2-44 16,10 0-280-16,1 0 88 16,15 0 52-16,-1-2-24 15,-4 0-48-15,0 0-8 16,-6 0-32-16,1 0-8 15,-11 0-96-15,-10 0-72 16,1 0-68-16,-6 0 16 16,-5 0-92-16,-5-2-104 15</inkml:trace>
  <inkml:trace contextRef="#ctx0" brushRef="#br0" timeOffset="208938.94">23565 9924 376 0,'0'-4'92'0,"0"-12"28"15,5-6 28-15,0 6-24 16,-5 6 48-16,5-4 20 16,-5 7-24-16,-5 14-24 15,-5 13 8-15,-5 14 0 16,-11 12 8-16,6 5-32 16,-6 9-24-16,1 5-40 15,5 3-8-15,-1-1-8 16,6-1 0-16,5-1-16 15,0-11-8-15,5-11-56 16,0-3-32-16,0-10-8 16,5-12 32-16,5-2-336 15,5-10-360-15,0-2 0 16,-5-2 368-16,5-2 368 16,-5-2 0-16</inkml:trace>
  <inkml:trace contextRef="#ctx0" brushRef="#br0" timeOffset="209330.23">23839 9894 576 0,'0'0'160'15,"0"4"8"-15,-5 10 8 16,0 10-92-16,-5 6 64 0,0 9 36 15,0 7-16-15,-1 7-44 16,1 3-16-16,0 2-28 16,10 1-8-16,0-7-8 15,10-9 8 1,11-7-16-16,4-12-8 0,10-8-16 16,6-16 0-16,0-18-16 15,-6-10-16-15,1-4 0 16,-11-5 16-16,-4-5 0 15,-16 0-16-15,-5 1-20 16,-10 1 0-16,-16 8-20 16,1 6-8-16,-11 5-64 15,1 5-40-15,4 4-76 0,1 2-24 16,9 4-128-16,6 2-96 16,10 2 92-16,0 0 192 15</inkml:trace>
  <inkml:trace contextRef="#ctx0" brushRef="#br0" timeOffset="209596.6">24439 9543 1112 0,'0'2'340'15,"15"4"-40"-15,10 8-36 0,6 15-292 16,-1 11 88-16,1 16 64 15,-6 9-16-15,-10 7-28 16,-10-1 0-16,-20 2-16 16,-20 1-8-1,-16 3-12-15,-15 5 0 0,-21 3-52 16,-4 0-40-16,-6-7-16 16,6-13 32-16,5-5-372 15,15-13-400-15,20-7-4 16,10-14 408-16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5:47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10799 5852 320 0,'0'0'76'0,"0"0"-4"0,0-6-4 16,5-4-44-16,-5-4 40 15,0 0 32-15,0 0 0 16,0 2-12-16,0 1-8 16,-5-1-28-16,-5 2-8 15,-6 2-16-15,1 4 0 16,-20 0 0-16,-6 8 8 16,-5 10 12-16,-10 12 16 15,-5 17 4-15,0 13-8 16,0 7-12-16,11 5 0 0,4-7-8 15,10 3 0-15,11-5-12 16,5-3-8-16,4-1-8 16,11 3 8-16,0-5 0 15,10 9 0-15,6-6 0 16,9-5 0-16,5 1-4 16,6-13 0-16,9-7 0 15,1-8 8-15,0-6 4 16,-6-8 0-16,1-8 8 15,-11-8 16-15,1-4-8 16,-6-2-8-16,0 0-20 16,-5-2 0-16,6 0-12 0,-6 0-8 15,-5 1-76-15,0 1-64 16,6 4-232-16,-6 0-160 16,0 4 68-16,-5 2 240 15,0 2 232-15,0-4 0 16</inkml:trace>
  <inkml:trace contextRef="#ctx0" brushRef="#br0" timeOffset="390.62">10845 6443 320 0,'0'0'76'0,"0"0"4"16,0 6 4-16,0 8-32 15,-6 14 40-15,-4 21 36 16,-5 9 0-16,-5-2-8 0,4 1-8 16,-9 5-20-1,0-7-8-15,-1-3-20 16,-4-7-8-16,9-9-16 0,6-8-8 16,0-4-52-16,5-8-40 15,0-6-68-15,10-2-24 16,10-10-120-16,10-10-96 15</inkml:trace>
  <inkml:trace contextRef="#ctx0" brushRef="#br0" timeOffset="814.57">10839 6352 392 0,'0'0'100'0,"6"0"-4"0,4 0 4 15,-5 4-76 1,0 0 32-16,10 2 24 15,0 6 0-15,1 4-8 0,-1 0-8 16,5 1-16-16,-5-1 0 16,-4 38-24-16,4 7-8 15,-5-49 20-15,0 14 40 16,-10 26 16 0,-5-9-16-16,-10-13-32 0,0-4-8 15,-11-14-28-15,-4-10-8 16,-1 4-40-16,-4 2-16 15,4-6-64-15,6 0-40 16,4-4-128-16,16-8-80 16,5-28 64-16,5-8 152 15</inkml:trace>
  <inkml:trace contextRef="#ctx0" brushRef="#br0" timeOffset="1142.67">11043 5632 512 0,'0'2'140'0,"0"6"-24"0,0-2-20 16,0-1-112-16,-5 11 48 15,-1 6 32-15,-4 4-16 16,0 2-24-16,5 9-8 16,-5 3-64-16,0 10-48 15,0 1-8-15,5-9 56 16,-1-14 48-16,6-6 0 15</inkml:trace>
  <inkml:trace contextRef="#ctx0" brushRef="#br0" timeOffset="2154.07">7548 6207 248 0,'0'0'52'0,"0"0"4"0,0-8 4 15,-11-2-24 1,6 0 24-16,-5-6 16 15,0 3 0-15,-10 3 0 0,-6 4 8 16,-9 10 4-16,-11 12 0 16,5 9-12-16,1 1-8 15,-1 6-12-15,6 2 0 16,4 9 0-16,11 3 0 16,-1 9-16-16,1 13-8 15,5 7-16-15,10-3 8 16,5-3-8-16,5-3-8 15,5-9-8-15,0-7 8 16,11-12-4-16,4-7 0 16,5-7-4-16,-4-8 0 15,14-4-4-15,-9-4 0 16,4-4-16-16,1-10-8 16,5 2-36-16,-1-6-24 15,-4 2-32-15,-1-4-8 0,-9 0-104 16,-1 2-96-16,-10 4 44 15,6 0 144-15,-16 0 140 16,0 4 0-16</inkml:trace>
  <inkml:trace contextRef="#ctx0" brushRef="#br0" timeOffset="2388.4">7654 6787 584 0,'0'0'164'0,"0"-2"-24"16,0 0-20-16,0 0-144 15,0 6 48-15,10 7 48 0,-4 11 8 16,-6 2-16-16,-11 6-16 16,11 6-24-16,0-3 8 15,0 1-8-15,-5 0-8 16,0-2-24-16,0-1-16 16,0-5-40-16,5-2-24 15,0-6-24-15,5-4 0 16,0-2-96-16,5-10-88 15</inkml:trace>
  <inkml:trace contextRef="#ctx0" brushRef="#br0" timeOffset="2735.46">7624 6822 400 0,'0'0'100'0,"0"0"-4"16,0 0-12-16,5 0-84 15,-5 0 32-15,10 0 24 16,0 0 0-16,5 0 4 16,1 2 8-16,9 6-12 15,6-2-8-15,-11 4-16 16,10 4 8-16,1 0 4 0,-1 0 8 16,-4 2-4-16,4-2-8 15,-15-1-8-15,6-3 0 16,-16-2 4-16,-5-2 8 15,-20 2-12-15,-1-2-8 16,-9 6-32-16,-1-6-16 16,6 0-24-16,-1 0 0 15,1-2-56-15,5-2-48 16,10-2-124-16,10 0-72 16,0-2 64-16,0 2 144 15,0-4 140-15,0 2 0 16</inkml:trace>
  <inkml:trace contextRef="#ctx0" brushRef="#br0" timeOffset="3157.24">7837 6171 400 0,'0'-4'100'0,"10"0"-16"0,11 2-20 16,-16 2-88-1,10-3 32-15,0 4 24 0,0 5 0 16,6 4-12-16,-6 2 0 15,-10 2-4-15,0 2 8 16,-10-2 0-16,-10-2 8 16,0 2 0-16,-6-4 8 15,-4-2-4-15,-1-2 0 16,1-2-8-16,5-4 0 16,-1-10-20-16,1 0-8 15,15-6-68-15,0-2-48 16,10-4 4-16,0 0 56 15,5-2 56-15,0 7 0 16,-4 3 0-16,9 2 0 16</inkml:trace>
  <inkml:trace contextRef="#ctx0" brushRef="#br0" timeOffset="4338.02">13308 5632 304 0,'0'0'68'0,"0"0"0"16,0-8-4-16,0-2-48 16,0-2 24-16,-5 0 20 15,-10-2 0-15,-5 2-8 16,-11 6 0-16,-15 6 12 15,-14 14 16-15,-7 16 16 0,-4 12 8 16,0 23-8-16,0 16 0 16,15 3-16-1,16-3-8-15,4-2-20 0,11-9-8 16,14-9-16-16,11-9 0 16,11-14-4-16,4-8 0 15,15-11 0-15,11-5 8 16,5-4-4-16,10-6 0 15,-1-4-12-15,1-8 0 16,0 0-12-16,-5-4 0 16,-10 2-28-16,-11 1-24 15,-4-9-60-15,-6 6-32 16,-5 0-20-16,-5 0 24 16,0 0 24-16,-4 0 8 15,-6 0 16-15,5-2 8 0,-5-4 20 16,0 5 16-16,0 1 20 15,5 2 8-15,-5 2 24 16,5 0 24-16,-5 0 40 16,0 16 24-16,0 14 40 15,-5 5 16-15,-5 11-16 16,4 10-32-16,-4 5-32 16,-5 7 0-16,5 3-16 15,-5-1-8-15,4-3-20 16,1-9 0-16,0-14-16 15,-5-8-8-15,5-5-68 16,5-7-56-16,-5-12-72 16,10-14-8-16,5-14-88 15,0-13-64-15,5-7 68 0,0 12 144 16,-5 5 140-16,0 3 0 16</inkml:trace>
  <inkml:trace contextRef="#ctx0" brushRef="#br0" timeOffset="4573.79">13303 6112 392 0,'0'-6'100'16,"0"-6"0"-16,10-4 4 15,1 10-44-15,4 2 56 16,5 2 44-16,0 10-8 16,6 6-32-16,-1 10-16 15,-10-2-24-15,6 2 0 16,-6-1-12-16,-5 1-8 16,-5 0-8-16,-10-2 8 0,-10-8-12 15,-5 2-8-15,-6-3-36 16,-4-3-16-16,-6-2-60 15,6-2-32 1,4 0-72-16,1-6-32 0,10-12-120 16,5-12-80-16,4 11 76 15,6 3 168-15</inkml:trace>
  <inkml:trace contextRef="#ctx0" brushRef="#br0" timeOffset="4980.01">13471 5439 248 0,'0'2'52'15,"5"-4"4"-15,5 2 4 16,-5 12-28-16,5 6 24 15,6 2 12-15,-6 2 0 16,0 3-12-16,-5 3-8 16,0-2-4-16,-10-6 8 15,-5 4 4-15,-10-3 0 16,-1-3-4-16,-9-2 0 0,4 2 4 16,1-6 8-16,5-2 8 15,-1-2 8-15,11 0-8 16,0-8-8-16,5 2-24 15,5 0-8-15,5-4-16 16,10 0 0-16,6-2 0 16,4 0 0-16,0 0-16 15,1 2-16-15,-1 0-64 16,1 2-40-16,-6 4-184 16,5 4-136-16,-10-2 56 15,1 0 192-15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6:20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4855 3705 480 0,'0'2'128'0,"5"2"-20"0,11-2-24 16,4 0-116-16,15-4 32 16,11-4 28-16,20-4 0 15,-15-10-12-15,15-2-8 16,10-8 4-16,0-1 16 31,11-7 20-31,9-2 16 16,-14 7-8-16,-1 3-8 0,-5 10-16 15,-10 8 8 1,-5 18 4-16,0 8 8 0,0 10-4 16,0 5 0-16,0-3-4 15,5 2 8-15,0 2-4 16,-5-2 0-16,0-13-16 15,0 1 0-15,5-2-8 16,10-12 0-16,10-4 0 16,11-6 0-16,-6-2-4 15,6-9 0-15,10-9-4 16,4-4 0-16,1-6-8 16,0-5 0-16,-11 3-12 15,-4 0 0-15,-16 9 0 16,1 7 8-16,-16 4-4 0,-11 10 0 15,1 4-4-15,-15 10 8 16,5 14 8-16,-1 10 8 16,-9-5-4-16,0 5 0 15,-1 10-12-15,1-6 0 16,-11-3-8-16,6 1 0 16,4-6 4-16,-4-4 16 15,4-8 0-15,6-8 0 16,20-2-8-16,0-4 0 15,15-10 0-15,5-4 0 16,6-10 0-16,-6-4 0 16,5 9-8-16,1-5-8 15,-11 0-4-15,-5 10 8 0,-5 18 4 16,0 12 8 0,-20 0 0-16,-1 8 0 15,1 9-8-15,-10 5 0 0,-6-4 0 16,11-6 8-16,-1-1 0 15,6-9 0-15,20-2-8 16,5-14 0-16,16-6 0 16,4-2 0-16,-5-8 0 15,1-3 8-15,-1 1-8 16,-5 4 0-16,-4 6-8 16,-6 0 8-16,-5 4-4 15,-5 12 0-15,-5 4 4 16,0 2 8-16,-1-2 0 15,6 0 0-15,5 1-4 0,16-5 8 16,19-12 4-16,-4-3 0 16,4-9-8-16,6-6-8 15,0 0-8-15,-6 6 0 16,6 6-4-16,-15 10 0 16,-11 6 0-16,-5 2 8 15,-5 10 8-15,5 2 8 16,1 2-4-16,4 1-8 15,20-7-8-15,1-2 8 16,10-6 0-16,20-12 0 16,0 0 0-16,0-2 0 15,-20-4-4-15,-6-2 0 16,11 10-8-16,-10 6 0 16,-16 2 0-16,1 6 8 0,-6-2 4 15,1 4 8-15,4 8 0 16,11-8 0-16,9 2-4 15,1-6 0-15,5 1-4 16,10-9 0-16,5-4-4 16,0-1 0-16,-15 1-4 15,-5-2 0-15,-6 4 8 16,1 6 8-16,0 5 0 16,5-3 0-16,-1 8-8 0,6-2 0 15,20-10 0 1,16 0 8-16,14-12 0 0,11-6 8 15,71-14-8-15,66-17 0 16,-51 5 0-16,-76 18 16 16,-20 22 4-16,-21 22 0 15,-10 22-8-15,21 13 0 16,30 15-4-16,30 5 8 16,36 3 0-16,41-13 0 15,20-27-8-15,20-28 0 16,-10-18-20-16,-25-14-8 15,-46 6-80-15,-56 18-64 16,-56 10-284-16,-45-4-208 0</inkml:trace>
  <inkml:trace contextRef="#ctx0" brushRef="#br0" timeOffset="21502.43">16021 7624 512 0,'0'0'140'16,"0"0"8"-16,0 2 12 15,0 4-88-15,-5 4 48 16,-15 18 52-16,-6 25 16 16,-14 27-4-16,-1 9-8 15,-5 10-32-15,11 12-16 16,-1 8-24-16,11-4-8 0,4-7-20 16,6-13-8-16,10-14-20 15,0-9 0-15,10-17-24 16,5-13-16-16,11-12-16 15,14-13 0-15,16-11-416 16,10-16-408-16</inkml:trace>
  <inkml:trace contextRef="#ctx0" brushRef="#br0" timeOffset="22218.68">16737 8197 448 0,'0'-2'116'0,"0"-7"36"16,-5-5 28-1,0-4-52-15,-10-6 40 0,-10 0 12 16,-1 2-16-16,-4-1-36 15,-6 5-16-15,-10 10-16 16,-4 14 0-16,-1 16 0 16,-5 9 8-16,5 9-12 15,-5 16-8-15,10 5-20 16,6 10-8-16,14 1-24 16,1-21-16-16,15 5-16 15,20 15 0-15,15-21 0 16,6-16 0-16,10 0 0 15,9-19 0-15,16-26 16 16,16-19 16-16,-16-12-16 16,0-9-32-16,5-15-24 15,-15-9 16-15,-11 5 8 16,-19 13 8-16,-11 13 12 16,-10 12 16-16,-5 12 12 15,-5 8 0-15,-5 10 4 16,5 12 8-16,-15 12 0 15,-1 12 0-15,1 10-4 16,5 9 0-16,5 5-8 0,-1-1-8 16,6-5-12-16,0-8 0 15,5-7-28-15,5-7-16 16,5-8-116-16,11-8-88 16,4-4-324-16,6-8-232 15,-1-6 108-15,-10-2 344 16,1-2 340-16,-11 2 0 15</inkml:trace>
  <inkml:trace contextRef="#ctx0" brushRef="#br0" timeOffset="22515.53">16986 8263 936 0,'0'0'280'0,"0"0"-28"16,5 0-24-16,-5 0-236 15,10 0 80-15,11 0 60 16,9-4-8-16,6 0-44 16,15-2-24-16,-1 2-32 0,11 0 8 15,-5 0-24 1,-10 0-24-16,-5 2-120 0,-6-2-96 15,-4 4-224-15,-16-2-128 16,0 2 108-16,-5-2 240 16</inkml:trace>
  <inkml:trace contextRef="#ctx0" brushRef="#br0" timeOffset="22718.71">17195 8007 1104 0,'0'0'336'16,"5"0"-44"-16,-5 0-48 15,5 4-296-15,-5 12 88 16,0 6 68-16,0 9-8 16,0 7-40-16,0 10-24 0,0-1-16 15,0 9 16 1,-5-3-24-16,5 1-24 0,0 6-128 16,0-5-88-1,-5-11-240-15,-6-7-136 0,1-5 104 16,5-8 256-16</inkml:trace>
  <inkml:trace contextRef="#ctx0" brushRef="#br0" timeOffset="22890.51">16951 8630 600 0,'0'0'168'0,"0"0"32"15,0 0 32-15,0 0-120 16,5 0 24-16,5-2 0 16,5-2-8-16,16 0-40 15,4-2-16-15,11 2-32 16,5 0-8-16,5 4-96 0,5 0-80 15,-6 0-80-15,-4 2 8 16,0-2-88-16,-5 2-96 16,-11-2 68-16,-9 0 168 15,-1 0 164 1,-10 0 0-16</inkml:trace>
  <inkml:trace contextRef="#ctx0" brushRef="#br0" timeOffset="23438.62">17850 7428 712 0,'0'0'204'0,"0"0"4"16,0 0-4-16,5 1-164 15,0 9 40-15,0 12 52 16,-5 16 16-16,-5 14-8 16,-10 21-16-16,0 20-32 15,-1 6-8-15,-4-5-24 16,0-7-8-16,4-6-12 0,-4-13 8 16,10-15-8-16,0-11 0 15,5-12-16-15,0-8 0 16,0-16-20-16,15-8-8 15,10-10-12 1,5-4 8-16,6 0 0 0,4 0 8 16,11 4-4-16,0 4 0 15,-11 8 4-15,1 10 16 16,-11 8 24-16,-9 10 16 16,-11 8 4-16,-10 9-8 15,-11 5-24-15,-4-1-8 16,-10-7 0-16,-6-8 16 15,-10-6-12-15,1-14-16 16,4-11-48-16,5-12-16 16,-4-17 4-16,14-12 32 15,1-8-404-15,5-11-432 16,4 3-4-16,6 17 432 0,5 3 428 16,0 6 0-16</inkml:trace>
  <inkml:trace contextRef="#ctx0" brushRef="#br0" timeOffset="23657.33">18089 7634 696 0,'0'0'200'0,"20"2"20"16,15-2 16-16,16 10-136 16,10 14 48-16,10 13 28 15,-5 21-16-15,-5 17-28 16,-5 3-8-16,-15 5-16 0,-26 0 0 16,-15 1-20-1,-15-1-8-15,-21 2-24 0,-14-3 0 16,-17-11-40-16,1-15-24 15,0-9-60-15,0-13-24 16,5-22 12-16,16-30 40 16,9-14 40-16,11 13 0 15,9-1 0-15,6-4 0 16</inkml:trace>
  <inkml:trace contextRef="#ctx0" brushRef="#br0" timeOffset="24055.97">18764 6969 1136 0,'0'4'348'0,"0"16"-28"15,5 16-20-15,-10 13-292 16,0 15 88-16,0 15 48 15,-5-5-32-15,5-1-48 16,0-4-8-16,-10-15-16 16,4-8 0-16,1-11-16 15,0-9-8-15,0-8-44 16,0-6-24-16,5-4-4 16,0-10 24-16,10-16-380 0,5-14-400 0</inkml:trace>
  <inkml:trace contextRef="#ctx0" brushRef="#br0" timeOffset="24307.15">18815 6816 1016 0,'5'0'308'0,"15"2"-36"0,21 6-28 16,0 6-268-16,4 2 72 15,6 8 48-15,-10 2-16 16,-6 1-28-16,-14 3 0 15,-21 2 4-15,-21 2 8 16,-9-5-12-16,-6-1-16 16,-9-8-28-16,-6-4 0 15,5-4-40-15,0-4-24 16,11-6-104-16,9-8-64 0,6-8-228 16,5-4-152-1</inkml:trace>
  <inkml:trace contextRef="#ctx0" brushRef="#br0" timeOffset="24777.6">19303 6310 1056 0,'0'0'320'0,"0"0"-36"0,0 2-32 16,0 0-284-16,0 14 80 15,-10 6 60 1,-11 16-8-16,1 15-36 16,5 7-16-16,-6-7-20 0,11 1 8 15,-5-6-12-15,5-15-8 16,5-9 0-16,0-4 16 16,10-18-12-16,10-18-24 15,10-24-28-15,6-11 0 16,-1-7 8-16,11-1 8 15,-5 3 16-15,-1 7 16 16,-4 11 12-16,-6 14 8 16,5 6 4-16,-9 18 0 31,-6 16 8-31,0 14 8 16,-10 8-8-16,0 11-8 0,-5 15-16 15,0-3 0-15,-10-1-32 0,0 1-24 16,-5-1-8-16,5-9 24 15,-6-3-404-15,6-4-424 16,5-5-4 0,0-13 424-16,5-6 424 15,-5-4 0-15</inkml:trace>
  <inkml:trace contextRef="#ctx0" brushRef="#br0" timeOffset="25400.31">18876 8140 968 0,'0'0'292'0,"0"0"-8"16,0-2-4-16,-5-2-224 15,5 0 72-15,0-4 56 16,5 0-16-16,10-2-40 15,11-4-16-15,14-2-28 16,11 1 0-16,10-5-20 16,5 4-8-16,-5 2-16 0,-5 4 0 15,-5 2-40 1,-6 2-40-16,-9 8-100 16,-6 4-56-16,-9 8 20 15,-16 4 88-15,-15 4-292 0,-11 1-368 16,-4 3 0-16,10-8 376 15,-6-4 372-15,6-2 0 16,-41 0 312-16,-50-2 312 16,40 0-20-16,20-4-328 15,-15 0-260-15,15-2 72 16,31-2 64-16,15 1 0 16,15-3-36-16,21-2-24 15,20 1-36-15,5 1-8 16,0-2-64-16,-6 0-48 15,6 2-16-15,0 2 40 16,0 1-348-16,-5 3-384 0,0-2-4 16,-20 2 392-1,-6-4 384-15,-4 2 0 16</inkml:trace>
  <inkml:trace contextRef="#ctx0" brushRef="#br0" timeOffset="25943.1">20669 7751 1144 0,'0'0'348'0,"-5"-10"-28"16,-5-8-36-16,-10-2-296 15,-11 4 88-15,-15-1 68 16,-14 9-16-16,-17 8-32 0,1 14-16 16,-5 23-20-16,5 15 0 15,10 3-8-15,10 7 0 16,10 3-16-16,10-3-8 16,21-8-12-16,15-7 8 15,15-9-8-15,16-10-8 16,15-9-8-16,20-11 0 15,20-18-16-15,5-13-8 16,1-13-12-16,-1-8 8 16,-20-3 16-16,-10-1 16 15,-10 10 20-15,-20 9 16 16,-11 7 0-16,-10 18 0 16,-20 26-4-16,0 7 8 15,0 9 4-15,-6 10 0 0,11 5-8 16,-5 1-8-16,15-5-12 15,11-3 0 1,4-6-32-16,10-8-24 0,11-9-68 16,5-5-40-16,5-14 24 15,9-10 64-15,-4-8-396 16,0-9-456-16,-15-3-4 16,-11 8 456-16,-4 2 456 15,-11 2 0-15</inkml:trace>
  <inkml:trace contextRef="#ctx0" brushRef="#br0" timeOffset="26318.1">20949 6965 784 0,'0'0'228'15,"0"0"16"-15,5 0 12 0,-5 0-184 16,0 2 40 0,0 4 44-16,-5 20 16 0,-11 25-12 0,1 21-24 15,-5 9-40-15,0 5-8 16,-1-3-24-16,1-4-8 15,5-11-12-15,4-17 0 16,6-11-16-16,-5-12-8 16,5-10-48-16,5-10-32 15,0-16-8-15,5-16 32 16,5-18-380-16,6-15-408 16,-6-5 0-16,0 17 416 15</inkml:trace>
  <inkml:trace contextRef="#ctx0" brushRef="#br0" timeOffset="26554.34">20933 6755 968 0,'0'0'292'0,"11"0"-36"16,14 2-28-16,5 2-244 15,11 10 80 1,0 7 68-16,-1 7-8 16,1 4-36-16,-5 6-16 0,-11 1-20 15,-5 5 8 1,-15-2-4-16,-10-3 0 15,-15 3-24-15,-11-4-8 0,-9-8-48 16,-11-7-24-16,5-3-8 0,6-6 32 16,9-14-352-16,11-12-376 15,5 0 0-15,4 6 376 16,6-6 376-16,0 6 0 16</inkml:trace>
  <inkml:trace contextRef="#ctx0" brushRef="#br0" timeOffset="27079.52">21309 6461 792 0,'0'0'232'0,"0"0"-4"0,0 0-8 0,0 4-184 16,0 4 56-16,5 6 44 15,-5 12-8-15,0 7-32 16,0 7-24-16,5 0-24 15,-5-2 0-15,6-9-8 16,-6-7 0-16,5-2-8 16,0-14 0-16,10-12-8 15,5-14-8-15,6-14-16 16,9-11-8-16,-4-5-4 16,9 4 8-16,-9 3 12 0,-1 5 8 15,6 12 4 1,-1 5 0-16,-14 9 0 15,-1 20 8-15,0 11 0 0,-15 19 0 16,1 18-12-16,-1 7-8 16,0 1-56-16,-5 1-40 15,-5 1-4 1,-6-7 48-16,17-3-308 16,4-13-352-16,0-9 0 15,-5-10 352-15,-5-4 352 0,5-8 0 16</inkml:trace>
  <inkml:trace contextRef="#ctx0" brushRef="#br0" timeOffset="27545.42">21187 8090 1176 0,'5'0'360'16,"1"0"-44"-16,9 0-48 15,10 2-312 1,16-2 96-16,10 0 64 16,10-2-24-16,15-2-44 15,5-2-8-15,-5 2-16 16,-5 0 8-16,1 2-40 15,-12-2-40-15,-4 2-8 0,-15 2 32 16,-11-1-352-16,-9 1-376 16</inkml:trace>
  <inkml:trace contextRef="#ctx0" brushRef="#br0" timeOffset="27654.81">21782 7791 1120 0,'0'0'340'15,"0"0"-24"-15,0 0-28 16,-5 0-304-16,0 10 72 15,-6 15 48-15,6 11-8 16,-5 8-40-16,0 9-16 16,5 7-112-16,0 1-88 15,0 5-312-15,0-3-216 16,0-9 80-16,0-14 304 16</inkml:trace>
  <inkml:trace contextRef="#ctx0" brushRef="#br0" timeOffset="27874.16">21513 8366 1504 0,'0'0'468'0,"0"-2"-64"16,5-2-68-16,15-4-432 15,15-2 112-15,1-2 80 16,10 2-24-16,-6 1-48 16,6 1-24-16,-5 4-64 15,-1 0-32-15,1 4 0 16,0 4 48-16,9 4-364 0,17-4-400 15,-12 0 0-15,-14 1 408 16</inkml:trace>
  <inkml:trace contextRef="#ctx0" brushRef="#br0" timeOffset="28459.04">22595 7116 1208 0,'0'2'372'0,"0"4"-56"0,0 18-52 16,-11 25-320-16,-4 13 112 15,0 7 72-15,-5 13-32 16,-11 9-48-16,6 4-8 15,4 6-20-15,1-13 0 16,5-17 0-16,5-11 8 16,0-17-4-16,10-13-8 15,5-10-12-15,10-10 0 16,10-18-4-16,1 2 0 16,4 0 0-16,1-2 0 15,-1 2 0-15,-5 12 0 16,-4 8 4-16,-1 10 8 0,-10 2 8 15,-5 7 8-15,-5-1 4 16,-5-6 0-16,-5 2 0 16,-10-1 0-16,-1-7 0 15,-4-4 0-15,-5-6-8 16,-1-6-8 0,1-8-36-16,-6-4-24 15,6-2-108-15,-1-8-72 16,16-7-328-16,15-13-240 0</inkml:trace>
  <inkml:trace contextRef="#ctx0" brushRef="#br0" timeOffset="28874.84">22950 6677 952 0,'5'0'284'0,"5"10"-28"0,-5 12-28 16,6 12-248-16,-1 8 72 16,-5 7 60-16,0 11-8 15,-5 7-36-15,5-1-24 16,-5-13-20-16,0-3 8 16,0-3-24-16,-5-15-24 0,-5-8-96 15,-5-6-64-15,-1-10-236 16,-4-14-168-1,5-16 76-15,5 12 256 16</inkml:trace>
  <inkml:trace contextRef="#ctx0" brushRef="#br0" timeOffset="29098.54">23021 6477 952 0,'5'6'284'0,"11"10"-28"15,9 12-28-15,0 17-252 16,6 7 72-16,4-7 44 16,-4 5-16-16,-11-10-20 15,1-8 0-15,-16-3 4 16,-16-5 8-16,-9-8-24 0,-10-2-24 16,-11-4-48-16,0-4-16 15,1 0-100-15,4-6-72 16,6-6-216-16,14-8-136 15</inkml:trace>
  <inkml:trace contextRef="#ctx0" brushRef="#br0" timeOffset="32731.51">23387 6370 496 0,'0'0'132'0,"0"0"28"15,0 0 20-15,0 0-80 16,0 0 32-16,0 0 4 15,5 0-24-15,0 6-32 16,-5 2 0-16,5 6-20 16,-5 7-8-16,0 9-12 15,0 4 8-15,0-6-12 16,0 5-8-16,0 3-12 16,0-6 0-16,0-6 0 15,-5-4 8-15,5-7-12 16,0-3-8-16,-5-4-16 15,0-2 0-15,0-6-4 16,0-6 8-16,5-5-8 16,0-7-8-16,15-12-20 15,0 0-8-15,1 2-8 0,-1-3 8 16,10 1 4-16,1 4 0 16,-1-2 4-16,-5 7 8 15,1 3 24-15,-1 2 24 16,-5 8 24-16,0 2 8 15,1 2 0-15,-1 2 0 16,26 8-20-16,-1 6-8 16,-45 4-16-16,5 10 0 15,10 5 0-15,0 5 0 16,-10 10 0-16,-5-2 0 16,5-5 0-16,5-1 0 15,-10-6 0-15,0-8 0 16,0-5 0-16,5-7 0 0,-5-2 0 15,0-2 0 1,5-4 0-16,0 0 0 0</inkml:trace>
  <inkml:trace contextRef="#ctx0" brushRef="#br0" timeOffset="67656.37">16478 14730 968 0,'0'2'292'0,"0"6"-52"16,0-2-44-16,0-2-236 16,10 2 104-16,6 0 84 15,4-4-16-15,10 0-32 16,11 2-8-16,15-4-16 15,5 0 0-15,-5-2-12 16,5-2 0-16,10-2-8 0,0 0 0 16,5 2-4-16,5-4 0 15,11 2-12 1,-6 0 0-16,1-2-16 0,-1 6 0 16,11-2-8-16,-1 0 0 15,11 2 0-15,-11 2 8 16,1-2-4-16,-1 2 0 15,6-2-12-15,-1 0 0 16,1 0-4-16,-5 2 8 16,-6 0-4-16,-5 0 0 15,1 2-8-15,-1 0 0 16,0 0 4-16,1 0 8 16,-6 0-4-16,0 2 0 15,1 0-8-15,-1-2 8 0,-5 0-8 16,5 0 0-16,1 2 0 15,-6 0 8-15,5-2-4 16,-5 2-8-16,1-4-4 16,4 2 16-16,0-2-4 15,0-2-8-15,1-2-8 16,4-4 8-16,-5 2 4 16,-10 0 0-16,1 0 0 15,-6 2 0-15,0 2 0 16,5 0 0-16,0 2 0 15,0-2 0-15,0 0 0 0,-5 0 0 16,0 2 0-16,-5 2 0 16,0-2 0-16,0-2 0 15,-5 2 0-15,10 0 8 16,-10 0-4-16,0 0 0 16,5 0-8-1,0 0 0-15,-16 0-4 16,6 0 0-16,0 0 8 15,0 0 8-15,0 0 0 0,-1 0 0 16,-4 0-8-16,5 0 0 16,-5 0-4-16,-1 0 0 15,1 0 0-15,0 0 8 16,0 0 0-16,-1 0 0 16,-4 0 0-16,0-2 8 15,-11 0-8-15,1 2-8 16,-6 0-8-16,-5 0 8 15,-5-2-4-15,1 2 0 16,-6 6-4-16,-5 8 8 0,0 2 4 16,0-6 0-16,-5 0 0 15,0 2 0-15</inkml:trace>
  <inkml:trace contextRef="#ctx0" brushRef="#br0" timeOffset="75873.23">19602 15514 320 0,'0'0'76'0,"0"-2"8"16,6-2 12-16,-6-4-52 15,0-2 16-15,5 2-4 16,0 4-16-16,0 6 8 0,-5 16 32 16,0 20 24-16,0 13 8 15,-5 11-8-15,-5 5 0 16,4-7-24-16,1-3-8 16,-5-1-24-16,5-10 0 15,5-5-12-15,-5-3 0 16,0-12-4-16,5-6 0 15,-5-5 0-15,0-5 0 16,5-12-8-16,10-12-8 16,5-9-16-16,0-13 0 15,11-4-4-15,4-7 8 16,11-5-4-16,-5-2-8 16,4-1-4-16,6-1 8 15,-11 13 12-15,-4 5 8 0,-1 10 4 16,-4 8 0-16,-6 12-4 15,0 22 0-15,1 16 0 16,-11 12 8-16,0 1 8 16,-5 5 8-16,0 0 0 15,0-3 0-15,-5-3-12 16,5-8 0-16,-10 3-8 16,0-5 0-16,5-8-12 15,0-2 0-15,0-4-24 16,5-4-16-16,0-7-96 15,0-9-72-15,11-11-228 16,4-9-144-16,0 0 92 16,-9 6 240-16</inkml:trace>
  <inkml:trace contextRef="#ctx0" brushRef="#br0" timeOffset="76201.98">20578 15419 472 0,'0'0'124'16,"0"2"-4"-16,-5 9-12 16,-5 25-44-16,-11 16 88 15,-9 9 52-15,-1 9-32 16,-4-1-44-16,4 1-8 16,1-7-20-16,9-3-8 15,1 7-20-15,10-9-8 0,10-11-16 16,10-3 0-1,5-6-16-15,1-13 0 0,14-7-16 16,6-8 0-16,-6-14-44 16,-4-6-32-16,9-4-4 15,-4-7 32-15,-11-13-288 16,0 2-320-16,6 6 0 16,-16 5 320-16,0 3 320 15,0 4 0-15</inkml:trace>
  <inkml:trace contextRef="#ctx0" brushRef="#br0" timeOffset="76395.81">20466 15843 896 0,'5'0'268'0,"0"-2"-44"16,16 0-44 0,-1-2-228-16,5 0 80 15,6 0 56-15,9 2-24 16,1 0-48-16,0 2-16 15,-1 0-100-15,1 0-72 16,5 0-180-16,-1 0-104 16,-9 0 80-16,-6 0 192 15,-9 0 184-15,-1 0 0 0</inkml:trace>
  <inkml:trace contextRef="#ctx0" brushRef="#br0" timeOffset="76858.93">21233 15303 560 0,'0'0'156'0,"0"0"0"0,0 0 4 15,0 2-100-15,0 10 56 16,0 12 44-16,0 14-8 16,-15 27-16-16,0 21 0 15,-11 11-12-15,-9 20 0 16,-11 16-16-16,0 8-8 15,1-16-28-15,9-14-16 16,5-12-16-16,6-17 8 16,10-13-4-16,0-17 0 15,10-15-20-15,-1-11-16 16,1-12-48-16,10-16-32 16,6-6 0-16,9-16 32 15,10-19-344-15,11-17-368 16,-10-11 0-16,-11 19 376 0,5 12 376 15,-10 1 0-15</inkml:trace>
  <inkml:trace contextRef="#ctx0" brushRef="#br0" timeOffset="77087.92">21187 15341 968 0,'-5'0'292'0,"-10"0"-44"15,10 0-36-15,10-4-236 16,10-4 96-16,11 0 64 15,9-2-24-15,21 1-44 16,15-1-8-16,0 4-12 0,6-2 0 16,-1 6-12-16,-15-2-8 15,-5 6-60-15,-11 4-40 16,-14 2-8-16,-11 7 48 16,-10 11-296-16,-25 16-336 15,-5 4-4-15,10-13 336 16,-1-7 332-16,-9 2 0 0</inkml:trace>
  <inkml:trace contextRef="#ctx0" brushRef="#br0" timeOffset="77259.77">21304 15829 960 0,'0'0'288'0,"0"2"-32"0,0-2-32 16,5 0-232-16,16 0 96 15,14 0 56-15,6 0-32 16,20 2-52-16,5-2-16 16,0 0-68-16,0 0-48 15,-5 4-12-15,-10 0 40 16,-11 6-268-16,-4 2-304 15,-16-2 0-15,-5-4 312 16,-4 2 304-16,-1-2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8:09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15884 10051 392 0,'15'0'100'0,"31"0"-12"16,30 0-4-16,21 0-60 15,24-4 56-15,22 2 36 16,14-4-8-16,6 0-16 16,4 0 0-16,67 0-4 15,40 4 8-15,-35 8-12 0,-46 6-8 16,5 0-12-16,-15-2 8 16,-5 0-8-1,-5-4 0-15,-16 0-8 0,-20-2 0 16,-20 0-8-16,-10-2 0 15,-6 0-8-15,-9-2 0 16,-11 0-8-16,-15 0 0 16,5-4-8-16,-10-2 8 15,-5 2-4-15,-10-2 0 16,-16 2-40-16,-9-4-32 16,-11 6-348-16,-20 4-304 15</inkml:trace>
  <inkml:trace contextRef="#ctx0" brushRef="#br0" timeOffset="862.42">14411 11611 824 0,'0'0'244'0,"0"0"-28"16,0 0-28-16,5 0-204 15,-5 0 64-15,5 0 48 16,-5 0-16-16,5 2-64 16,-5 2-40-16,0 1-276 15,0 1-224-15</inkml:trace>
  <inkml:trace contextRef="#ctx0" brushRef="#br0" timeOffset="1551.14">15137 11426 704 0,'0'0'204'0,"0"6"-4"15,5 6 4-15,0 4-152 16,-5 6 56-16,5 7 44 16,-5 3-8-16,0 10-36 15,0 3-24-15,0-3-20 16,0-2 16-16,-5-5-8 16,5-5-16-16,-5-4-16 15,5-6 8-15,-5-18-8 16,5-10 0-16,5-10-24 0,0-10-16 15,0-5-12-15,0-9 8 16,11-2-8 0,4 3-8-16,5-1-8 0,1 6 8 15,9 4 4-15,1 3 0 16,-6 7 4-16,-4 8 8 16,30 0 4-16,15 0 0 15,-20 8 0-15,-6 2 0 16,-4 4 0-16,-11 8 0 15,1 6 0-15,-11 6 0 16,-5 6 0-16,1 3 0 16,-16 9 36-16,0 0 40 15,-5 10 20-15,10-1-16 16,-10 3-32-16,0-5-8 0,-1-11-28 16,1-6-8-16,0-2 0 15,5-6 16-15,-5-9-4 16,5 1-16-16,-5 0-12 15,0-2 8-15,0-2 4 16,0 0 0-16</inkml:trace>
  <inkml:trace contextRef="#ctx0" brushRef="#br0" timeOffset="2252.13">9265 11634 856 0,'0'0'252'16,"0"0"12"-16,0-2 12 15,0 2-192-15,0-2 56 16,0-4 12-16,0 1-40 16,0 5-56-16,0 0-8 15,5 3-88-15,-5 9-64 16,0 16-320-16,0-4-240 16,-10-2 56-16,4 0 304 15</inkml:trace>
  <inkml:trace contextRef="#ctx0" brushRef="#br0" timeOffset="3094.94">8157 11462 640 0,'0'0'180'0,"5"0"20"15,0 0 20-15,0 0-140 16,1 4 32-16,4 4 8 16,0 8-8-16,-5 29-24 15,0 21 0-15,0-15-20 16,-5 11-8-16,0-1-12 16,-10-7 8-16,0-9-8 15,5-9 0-15,-16-8-12 16,11-10 0-1,0-8-4 1,0-6 0-16,5-4-16 0,5-10-8 16,0-8-20-16,5-12 0 0,5-17-4 15,5-9 0-15,11-4-4 16,-1-1 0-16,0 1 4 16,6 5 8-16,-1 11 0 15,11 3 0-15,-5 5 0 16,-6 8 8-16,1 10 12 15,-1 2 8-15,-5 6 4 16,1 8 0-16,-1 16-4 16,-4 8 0-16,-1 4 0 15,-5 10 8-15,0 3 8 0,-4 3 8 16,-6 12-4-16,5-1-8 16,-10-7-8-16,0-1 0 15,5-5-4-15,-5-6 0 16,0-6-24-16,0 1-16 15,0-3-4-15,5 0 16 16,5 4 12-16,5-6 0 16,6-9-4-16,-11-1 0 15,0-2 0-15,0-4 0 0</inkml:trace>
  <inkml:trace contextRef="#ctx0" brushRef="#br0" timeOffset="4221.1">14985 11243 656 0,'10'2'188'0,"5"8"20"0,0 4 20 15,11 6-124-15,4 6 40 16,11 6 16-16,5 3-16 16,4 3-32-16,6 2 0 15,5 9-16-15,5 3 0 16,0 7-16-16,-5 3 0 16,-5-2-16-16,0-5 0 15,-5-3-16-15,0-7 0 16,-11-7-16-16,1-2 0 15,-6-4-56-15,-4-7-48 16,-11 5-408-16,-25-2-352 16,-10-2 36-16,10-7 400 0,0-5 396 15,-5-2 0-15</inkml:trace>
  <inkml:trace contextRef="#ctx0" brushRef="#br0" timeOffset="4904.28">7822 11297 552 0,'0'0'152'0,"5"2"-12"16,5 8-8-16,10 6-100 15,11 6 72-15,10 5 48 16,14 11-16-16,6 4-24 16,11 9-8-16,-1 11-8 15,0 5 8-15,15 3-16 16,1-5-8-16,4 3-24 16,-5-3 0-16,1 7-140 0,-16 13-128 15,-5 0-20-15,-20-23 120 16,-11-16 112-16,-15-3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29:51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8172 5560 288 0,'0'0'64'15,"0"0"0"-15,0-2 0 16,0 0-56-16,0 0 16 15,-5 2 0-15,0-2-8 16,0 0-16-16,-5 4 0 16,-5 4 0-16,0 4 16 0,-11 10 0 15,1 4 0-15,-1 6-8 16,6 1 8-16,0 3 0 16,-1 0 8-16,6 2-16 15,5-1-8-15,5-3 0 16,5 4 16-16,15-3 16 15,0-5 0-15,6-2-12 16,-1-6-8-16,0-6-8 16,6 0 8-16,-1-8 0 0,-5-2 0 15,6 2-4-15,-6 1 0 16,1-5-8-16,4-2-8 16,-15-2-16-16,5 2 0 15,-5-2-28-15,-4-7-16 16,-1 1-76-16,-5-4-48 15,0 2 24-15,5 4 88 16</inkml:trace>
  <inkml:trace contextRef="#ctx0" brushRef="#br0" timeOffset="262.58">7929 5882 344 0,'0'0'84'16,"10"0"-12"-16,0 4-4 15,-5-4-72-15,10 0 24 16,6 2 16-16,-1-2 0 16,5 0-8-16,1-6 0 15,4 4-8-15,1-6 0 16,-6-6-36-16,0 2-24 15,1 8-100-15,-6-4-64 16,0 0 20-16,-9 2 96 0</inkml:trace>
  <inkml:trace contextRef="#ctx0" brushRef="#br0" timeOffset="34161.58">4774 8825 496 0,'0'0'132'0,"0"0"4"16,-5 0 4-16,0 0-100 15,5-2 32-15,-10 2 16 16,-1 0-8-16,-9 0-16 16,5 5 8-16,-5 3 0 15,-1 4 0-15,-4 6-12 16,-1 6-8-16,1 2-8 16,-5 4 8-16,4 5-16 15,-9 5-16-15,14 8-20 16,21-1 0-16,-10-3 0 0,20-2 0 15,11-5 0-15,4-9 0 16,5 0 0-16,6-4 0 16,-11-9 0-16,6-3 0 15,-1-4 0-15,-4-4 0 16,-6-2 0-16,0 0 0 16,-9-2 0-16,-1-2 0 15,-5 0 56-15,0 0 56 16,-5 2-8-16,0 0-56 15,0-2-60-15,5 2 8 16,-5 0 4-16,-5 0 0 16,5 0 0-16,0 0 0 0</inkml:trace>
  <inkml:trace contextRef="#ctx0" brushRef="#br0" timeOffset="34490.28">4576 9148 240 0,'5'0'48'0,"-5"0"4"16,10 0 0-16,-10 0-20 16,0 0 32-16,0 0 52 0,5-2 32 15,10-4 28-15,-10 4 8 16,11-6-16-16,-1 0-8 15,5 0-40-15,1 0-16 16,4 2-28-16,5-2 0 16,-9 0-44-16,-1 3-32 15,0 1-140-15,6 2-96 16,-1 0-164-16,-4 4-64 16,-16 0 112-16,5 0 176 15,0-2 176-15,0 2 0 16</inkml:trace>
  <inkml:trace contextRef="#ctx0" brushRef="#br0" timeOffset="35585.44">10011 8910 488 0,'0'0'132'15,"-5"0"-24"-15,0 0-20 0,-5 0-120 16,0 2 32-16,-15 2 24 16,-1 2-8-16,6 4 16 15,-11 4 24-15,1 5 32 16,-1 9 8-16,6 10-12 15,-6 8-16-15,6-3-24 16,5 5 0-16,-1 7-4 16,11-3 0-16,0-2 0 15,5-5 8-15,5-13 8 16,10-2 8-16,5 3-8 16,6-1-8-16,4-12-8 15,11-2 8-15,-6-14-8 0,6-2-16 16,-6-2-20-16,6-6 0 15,-1-2-36-15,-4 2-24 16,-11-4-80-16,6 0-40 16,-1 0-172-16,-10-2-120 15,0 0 72-15,-4 5 200 16,-1-1 196-16,-5 4 0 16</inkml:trace>
  <inkml:trace contextRef="#ctx0" brushRef="#br0" timeOffset="35857.49">9778 9172 472 0,'0'0'124'15,"0"0"-12"-15,0 4-20 0,5-4-68 16,0 2 72-16,10 2 68 15,5-2 0-15,6 4-24 16,9-2-16-16,6-6-32 16,0-6-8-16,-1 2-28 15,-4 4-8 1,-6-6-72-16,-4 4-48 16,-1 0-260-16,-5 2-200 15,-4 4 40-15,-6 0 248 16</inkml:trace>
  <inkml:trace contextRef="#ctx0" brushRef="#br0" timeOffset="36813.94">14736 8868 328 0,'0'0'76'16,"0"0"-4"-16,0 2-4 15,-10 2-68-15,-1 6 16 16,-9 2 24-16,0 6 8 16,0 6 4-16,-1 5 0 15,1 3 20-15,0 0 32 16,4 12 8-16,1 1-16 15,10-7-20-15,-5 0 0 16,5-1 0-16,5-3 8 16,5-8 0-16,0-4 0 15,10-1-12-15,0-5-8 16,6-6-12-16,4-2 0 16,1-2-16-16,4-2-8 0,-5 0-28 15,1-4-16 1,-6 0-92-16,-5 0-72 0,-4 0-52 15,-1 0 24 1,-5-4-64-16,0-8-88 0,-5 4 60 16,0 4 152-16,5-2 148 15,-5 0 0-15</inkml:trace>
  <inkml:trace contextRef="#ctx0" brushRef="#br0" timeOffset="36969.07">14624 9152 768 0,'0'2'224'0,"0"0"-28"16,5 0-32-16,-5 2-204 16,15 0 48-16,1 2 36 0,9-2-8 15,0-2-76-15,11 2-56 16,0-6-60-16,-6-2 8 16,11 0-72-16,-1 0-72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28:19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 6880 544 0,'5'0'132'16,"16"-2"24"-16,-1-2-84 0,16 0 8 15,4-2-8-15,6-2-16 16,0 2-20-16,10-2 0 16,10 0-4-16,0 0 0 0,20-2 0 15,-10 2 8-15,0 2 0 16,1 2 0-16,-6 0-4 16,-10 3 0-16,-5 2-4 15,0 3 8-15,4 6-4 16,-4 0 0-16,15-2-12 15,-15-2 0-15,10 4 0 16,0-2 8-16,-10-4 4 16,5 0 0-16,10-2-4 15,-10-4 8-15,16-6 0 16,9-6 0-16,0-4 0 0,1-6 8 16,-11 7-8-1,5 1-8-15,5-2-8 16,-9 2 0-16,4 2-4 0,5 4 0 15,-9 4-8-15,-11 2 0 16,5 2-8-16,0 4 0 16,-15 6-4-16,5 0 8 15,10 2-4-15,-5 2 0 16,10-4-4-16,-5-2 0 16,0-2 0-1,5-2 8-15,1-8 0 0,-1-4 8 16,10-8 0-16,11-6 0 15,-6-2 0-15,6-3 0 16,-16 9-4-16,10 2 0 16,-4 10-12-16,4 10 0 15,1 6-4-15,-11 4 8 16,0 4 4-16,-10 2 8 16,6 3-8-16,-1 3 0 15,0-10-8-15,10-4 8 16,1-2-4-16,-1-6 0 15,0-4-4-15,1-8 0 16,-6-16 0-16,10-1 8 0,11 3 0 16,0-6 0-16,-1-2-8 15,-4 8 0 1,4 5-4-16,11 1 8 16,-10 8 0-16,-11 12 0 15,11 6-8-15,-11 2 0 0,-15 11-4 16,11 5 8-16,-11-6 4 0,5-4 8 15,11 6 0-15,4-10 0 16,-15-6-8-16,6-10 0 16,4-6-4-16,6-10 0 15,4-2-4-15,1 0 0 16,-16-2 0-16,-4 3 8 16,4 5-4-16,-5 8 0 15,-5 12-8-15,6 12 0 16,4 3 8-16,-5 9 8 15,-4 10 0-15,-6 0-8 16,5-3-8-16,0-1 8 16,5-6 0-16,6-4 8 15,-1-10-8-15,0 1 0 16,-9-7-4-16,4-12 8 0,0-5 0 16,1-1 0-16,4 0-8 15,5 0 0-15,-4 2-4 16,-11 2 8-16,0 8 0 15,5 6 0-15,1 2 0 16,-1-4 8-16,15 8-4 16,-4-5 0-16,-16 1-4 15,5-2 8-15,6-2-8 16,-16-2 0-16,5-8-4 16,5 2 8-16,-4 8-4 15,-1 6 0-15,5-4 0 0,-10 0 8 16,5 2 0-16,6 0-8 15,-1-4-4-15,10-2 8 16,1 0 0-16,-11 0 0 16,0-4-4-16,-10 0 0 15,1 0-4-15,-11-2 0 16,-1 0 4-16,-4 0 8 16,-5 0 0-16,-5 2 0 15,0-2-8-15,-1-2 0 16,1 0-104-16,-5-2-96 15,4-2-312-15,1-12-200 0,-10-6 96 16,-11 9 312 0,0 5 304-16,-9-4 0 0</inkml:trace>
  <inkml:trace contextRef="#ctx0" brushRef="#br0" timeOffset="23847.05">13669 8598 392 0,'0'-2'100'0,"0"0"20"15,0 0 20-15,0-2-24 16,0-4 56-16,0-1 20 16,-5-7-32-16,0 4-32 15,-5 4 8-15,-6-2-8 16,6 4-8-16,-5 0-24 15,-5-2-16-15,-1 6-20 16,1 2 0-16,0 0-4 0,-6 6 0 16,-4 10-20-1,-11 2-16-15,11 6-20 0,4 5 0 16,-4 7 0 0,-1 0 0-16,6-3 36 0,5 1 40 15,10-4-4-15,4 2-32 16,1-6-32-16,10-1 16 15,6-1-4-15,-1 2-8 16,5-2-4-16,0-2 16 16,6-1 0-16,4-1-8 15,5-6-8-15,6 0 8 16,0-2 0-16,-1-4 0 16,6-2-8-16,-1-2-8 15,-9 0 0-15,-1 0 8 16,-4-4 8-16,-11 0 8 15,0 2-16-15,-5-2-16 16,1 0-48-16,-6-4-24 16,-5-2-88-16,0-2-56 0,0 0-48 15,-5 0 16-15,-6 0 28 16,1 0 24-16,-5 4-100 31,-5 4-112-31,4 0 56 16,6 2 184-16,0-2 176 15,0 4 0-15</inkml:trace>
  <inkml:trace contextRef="#ctx0" brushRef="#br0" timeOffset="24176.6">13339 8828 408 0,'0'0'104'16,"0"0"12"-16,0 0 8 16,0 0-56-16,0 0 40 15,0-2 28-15,0 2 0 16,0-1-20-16,5 1-8 15,5 0-12-15,0 0 8 0,11 0-4 16,-1 0 0-16,5 0-12 16,1-2-8-16,4-4-16 15,6 4-8-15,-11-2-16 16,6-4-8-16,4 2-48 16,-4 0-40-16,-11 0-328 15,5 0-288-15</inkml:trace>
  <inkml:trace contextRef="#ctx0" brushRef="#br0" timeOffset="48187.23">11022 10960 448 0,'-5'0'116'0,"-15"0"4"16,-11 0-4-16,1 0-68 16,-11 0 48-16,1 0 24 15,-6 0-24-15,0 0-12 16,1 0 16-16,-6 0 0 15,0-4-8-15,-10-2-12 16,0-4 0-16,5-4-4 16,0-2 0-16,0-8-12 0,16-5-8 15,4 1-24 1,11 8-16-16,4 0-16 0,11 6 0 31,10-37 0-31,-5-49 0 16,0 23 0-16,5 13 0 15,10-15 0-15,0 2 0 0,6 13 0 16,4 11 0-16,16 7 96 16,9 2 96-16,-4-1 4 0,10-3-88 15,10-6-96-15,-21-3 0 16,-9-5-4 0,4-1 8-16,6-1-4 0,20 5 0 15,10 1-4-15,21 7 0 16,4 3 0-16,1 4 8 15,-1 1-8-15,-4 1 0 16,-1 2-4-16,0 1 8 16,6 1-4-16,-1 2-8 15,-4 7 0-15,-6 5 8 16,-4 8-4-16,-6 8-8 0,-5 8-4 16,0 10 8-16,0 6 0 15,0 6 0-15,-10 5-8 16,-5 5 8-16,-5 4 0 15,-11 3 8-15,-9 1-4 16,-1 6 0-16,-9-3-4 16,-1 3 0-16,-5 4 0 15,1 1 0-15,-6 9 0 16,-5 1 0-16,0 5 4 16,-10-3 8-16,0-1-4 15,0-3-8-15,-6-5-4 0,-4-2 8 16,0-7 4-1,-5-1 0-15,-1-2-4 0,-4-1 0 16,-11 5-4-16,-4 1 0 16,-11 3 0-16,-10 0 8 15,-5-5 0-15,-5 3 0 16,0-4-8-16,5-5 0 16,-5 5 0-16,-6 0 16 15,1-3 0-15,-5-1-8 16,0-8-12-16,-1-1 0 15,11-3 4-15,0-4 16 16,10-4 0-16,0-6-8 16,-5-4-8-16,-5-4 0 0,5-6 0 15,0-6 0-15,5-2 8 16,15 0 16-16,-5 2-8 16,11 0-8-16,19 2-8 15,1 0 16-15,-5 0-4 16,-1 0-8-16,16-4-12 15,5-2 8-15,0 0 0 16,0 0 0-16,5 2 0 16,0-1 0-16,-5 1-4 15,0 0 0-15,0 0-4 16,0 0 0-16,0 2-100 16,5 4-96-16,0 0 0 0,5 2 104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30:34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10220 11303 328 0,'0'0'76'0,"0"0"4"0,0 0-4 16,0 2-56-1,0 0 24-15,0-2 24 0,0 0 8 16,0 2-8-16,0-2-8 15,0 4-16-15,0 4 0 16,-5 10-4 0,0 11 8-16,5 11-8 15,-6 10 0-15,6 13 0 16,-5 11 16-16,5 3 4 0,0-2 0 16,-5 1-4-1,5-9 8-15,0-13-16 0,5-6-8 16,-5-9-8-16,0-11 8 15,5-10 20-15,-5-4 16 16,0-4 20-16,11-10 16 16,-1-10-16-16,0-10-16 15,5-10-28-15,0-11 0 16,6-17-4-16,-6-6 8 16,5 1-12-16,1-1-8 15,4-1-12-15,-5 7 8 16,6 3-4-16,-1 7 0 15,-5 9-4-15,-4 3 0 16,-1 8 0-16,-5 4 0 16,-5 8-12-16,-5 0-8 15,5 5-12-15,-5 1 8 0,0 4-64 16,-5 2-56-16,5 4 0 16,0 2 64-1,-5 6-312-15,0 2-368 16,-5 3-8-16,5-3 376 15</inkml:trace>
  <inkml:trace contextRef="#ctx0" brushRef="#br0" timeOffset="301.64">10220 11617 480 0,'0'0'128'0,"0"0"-4"16,0 0-8-16,0 0-76 15,0 0 56-15,5 0 32 16,5 0-16-16,0 0-20 16,0-2 8-16,11-2-20 15,-1-2-16-15,5 0-16 16,1 2 8-16,-1 0-20 16,-5 2-24-16,6 2-124 15,-6 6-88-15,-5 6-168 16,1 0-64-16,-6-3 96 15,0 3 168-15,-5-4 168 16,0-4 0-16</inkml:trace>
  <inkml:trace contextRef="#ctx0" brushRef="#br0" timeOffset="1478.97">11652 11400 376 0,'0'0'92'0,"-10"0"-8"15,0 0-12-15,0 0-76 16,-11 2 32-16,1 4 24 15,-5 6 0-15,4-2 12 16,1 6 16-16,-5 6 8 16,9 2 0-16,1 3-12 15,0 3 0-15,5 4-12 16,5 2 0-16,0 1-8 16,0 5 8-1,10-2-8-15,0-3-8 0,5-9 0 0,0-4 8 0,5 0 0 16,-5-8 0-16,6-5-12 15,-1-1 0-15,0-4-12 16,0-2-8-16,6 0-16 16,-6-4-8-16,0 0-88 15,0-4-72-15,-4-6-232 16,-1 0-144-16,-5 1 76 16,5 1 232-16</inkml:trace>
  <inkml:trace contextRef="#ctx0" brushRef="#br0" timeOffset="1723.52">11474 11644 664 0,'0'0'188'16,"0"0"-20"-16,6 0-20 16,-6 0-140-16,5 0 80 15,5 0 40-15,5 0-24 16,5 0-44-16,6-2-8 15,-6 2-20-15,0 0-8 16,6 2-40-16,-1-2-24 16,-5 4-252-16,6 4-216 15,-11 4 20-15,-5-6 248 16,0 0 240-16,1 0 0 16</inkml:trace>
  <inkml:trace contextRef="#ctx0" brushRef="#br0" timeOffset="4325.82">6648 11928 640 0,'0'6'180'15,"-5"4"-20"-15,-15 6-20 16,-5 4-164-16,-6-2 40 0,-15-1 48 16,-15 1 16-16,-15-6 16 15,-10-6 16-15,0-8 4 16,-6-10 0-16,1-10-20 16,-1-13-8-16,1-19-12 15,4-13 8-15,-4-3-4 16,20-1 0-1,5-13-16-15,20 7 0 0,11 4-16 16,9 1 0-16,21 5-16 16,25 1 0-16,11-1-8 15,25 3 0-15,15 5 0 16,15 3 0-16,11 8-12 0,-1 7-8 16,31 9-8-1,-10 6 8-15,0 8-4 16,0 10 0-16,5 6-4 0,0 16 8 15,-11 4 4-15,-9 10 8 16,-5 16 0-16,-31 9 0 16,0 5-4-16,-11 3 0 15,-24 3-4-15,-6-1 0 16,-4-3-4-16,-16-1 0 16,-10 1-4-16,-5 1 8 15,-16 1 0-15,-9-1 8 16,-6-1 0-16,-15-4 8 15,-10-7-4-15,-5-7 0 0,0-6-4 16,-5-9 8 0,-1-3-16-16,1-4-16 0,5-4-80 15,5 4-56 1,-5-2-384-16,15 1-312 0</inkml:trace>
  <inkml:trace contextRef="#ctx0" brushRef="#br0" timeOffset="9879.92">2224 12537 632 0,'0'0'180'0,"0"-2"-24"15,0-6-20-15,0 2-128 16,-15 2 80-16,9 0 24 15,-14 2-40-15,-15 8-40 16,-6 8 8-16,-5 4 8 0,0 6 0 16,-9 0-12-1,14 4-8-15,-10 1-8 0,11 3 8 16,19 2-4-16,-9 2 0 16,25-3-8-16,-11 3 8 15,32 4 0-15,-1-3 0 16,10 1 0-16,11-2 0 15,15-10 4-15,-6-5 8 16,6 1 0-16,-10-8 0 16,-6-6-12-16,1-2 0 15,-11-2-8-15,6-2 8 16,-11 0-12-16,-10-2-8 16,6 0-104-16,-1 0-88 15,-10 4-236-15,5 0-144 16,-5-2 92-16,-5 0 240 0</inkml:trace>
  <inkml:trace contextRef="#ctx0" brushRef="#br0" timeOffset="10288.48">1863 12819 360 0,'0'0'88'16,"0"0"-8"-16,0 0-8 15,0-2-48-15,10 0 48 16,5-2 48-16,6-2 0 16,9 2 0-16,6 0 0 15,4-2-16-15,-4 0-8 0,0 2-16 16,-6 0 0 0,1 0-28-16,4 2-24 15,-15 0-132-15,1 8-96 0,-6 10-4 16,-10-8 104-16,0-2 100 15,5 2 0-15</inkml:trace>
  <inkml:trace contextRef="#ctx0" brushRef="#br0" timeOffset="81879.64">5084 16000 464 0,'0'0'124'0,"-15"0"20"0,9 0 20 16,6 0-84-16,0 0 16 16,-15 0 0-16,10 4-16 15,5 0-12-15,0-2 8 16,0 4-4-16,5 0-8 15,10 0-8-15,6 0 8 16,-11 0 0-16,15 0 8 16,-4-2-8-16,4 0 0 15,6 2-8-15,-6-4 0 16,5 3-12-16,-4-1-8 0,4-2-12 16,1 0 0-1,-1 2 0-15,6-2 8 0,4 0-4 16,1 2 0-16,0 0-8 15,4 0 0-15,-4 0-4 16,5 0 8-16,0-2-4 16,-6-2 0-16,1 2-8 15,-1 0 0-15,-4 0 0 16,-5 0 8-16,4 2 0 16,6-2 0-16,-6 0-4 15,6 0 0-15,-6 0-8 16,1 0 0-16,10 4-4 15,-6-4 8-15,6-2 4 16,0-4 0-16,-6 8-4 16,1 2 0-16,0-2-12 0,-1 2 0 15,-14-2-4 1,9-2 8-16,-4 0 4 0,9 0 8 16,-9 0-4-16,15 0 0 15,-21 2-12-15,11 2 0 16,14-2-4-16,-14-2 8 15,5 4 4-15,4 1 8 16,-4-5-4-16,-5-2 0 16,-1 2-4-16,6-2 0 15,-11 2 0-15,6-2 8 16,-1-2-4-16,6-4 0 16,5-1-8-16,5-3 0 15,4-4-8-15,1-2 0 16,0 8 0-16,0 2 8 0,5-2 4 15,-5 2 0-15,-5 2-8 16,-6 6 0-16,11-4 0 16,-5-2 8-16,0 8 4 15,0-2 0-15,15-4-12 16,-5 0-8-16,0 10 0 16,-5 0 16-16,-1-4 0 15,-4 0-8-15,5-2 0 16,-5 2 8-16,10-4 4 15,0 4 0-15,5-2-8 16,0 0 0-16,-5 0-12 0,0 0 0 16,0 0 0-1,-10 0 16-15,-1-2 8 16,-4 2 8-16,15 0-16 0,0-2-16 16,0 2-8-16,10 0 16 15,-5-4 8-15,0 0 0 16,-5 2-8-16,0 0-8 15,-10-2 8-15,5-2 16 16,0 2 4-16,0 0-8 16,-1-2-12-16,11 4 0 15,-5-4-4-15,5-2 0 16,-10 2 0-16,-5-2 8 16,0 2 0-16,0 2 0 15,-6-2-4-15,1-2 0 0,0 2 0 16,0 2 8-16,-1 2-8 15,1 0 0 1,0-4-8-16,-1 0 8 0,6 4 0 16,-5 2 0-16,-5-4 0 15,4 2 0-15,-14-2 0 16,-1 2 8-16,1 0 0 16,-1 0 0-16,-9 0-8 15,4 0 0-15,0 2 0 31,1-2 8-31,-6 0 0 0,6 0 0 16,-6 2-4-16,-5-2 8 16,0-4-4-16,-5-2 0 0,1 2-8 15,-6 0 0-15,-5-2-8 16,0 2 0-16,0 2-484 16,-10 12-472-16,-16 10 4 15,16-10 480-15,0-2 480 16,0-2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31:08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10093 9110 248 0,'0'0'52'0,"0"0"4"16,0 6 12-16,5 12-36 15,-5 4 8-15,5 8 8 16,0 3 8-16,0 11 0 16,5 6 8-16,-10-1-12 15,0 1-8-15,5-2-12 16,-5-7 8-16,10-7 4 15,1 0 8-15,-1-7 0 16,5-5 0-16,-5-2-8 16,5 0 0-16,1-10-4 15,-1 0 8-15,5-6 16 16,0-8 16-16,6-6 4 16,-6-10-8-16,6-2-12 15,-1-8 0-15,-5-3-4 0,1-1 0 16,-1-2 0-16,-5-3 8 15,-5 3-12-15,1-2-16 16,-1 4-8-16,-5 1 8 16,-5-5-4-16,5 2-8 15,-5 8-20-15,5 5 0 16,-5-1-8-16,0 4 0 16,10 10-352-16,-5 2-352 0</inkml:trace>
  <inkml:trace contextRef="#ctx0" brushRef="#br0" timeOffset="388.29">10133 9456 448 0,'0'0'116'0,"0"0"-20"0,0 0-20 15,5 0-92-15,6 0 48 16,-1 0 48-16,0 0 8 15,5 0-4-15,5 0 0 16,1-4-12-16,4 0 0 16,1-2-16-16,4 0-8 15,1 2-40-15,4 0-24 16,1 0-88-16,9 4-56 16,1 4-112-16,5 0-56 15,-10-4 72-15,-11-2 128 16,-5 4 128-16,-4 0 0 15</inkml:trace>
  <inkml:trace contextRef="#ctx0" brushRef="#br0" timeOffset="1477.62">13334 10571 256 0,'5'0'52'0,"0"-4"-4"0,0-2-4 16,0 0-32-16,0-2 32 15,0-2 28-15,0-4 8 16,0 4 0-16,-10 0 0 15,5 2 0-15,0 2 0 16,-5-2-16-16,0 1-8 16,-10 5-16-16,5 9 8 0,-6 3 0 15,1-2 8-15,-5 6 0 16,5 4 0-16,-1 2-4 16,6-2 0-1,-10 6-4-15,5 1 8 0,-1 1-12 16,1 2-8-16,0 0-12 15,0 0 0-15,0 3-8 16,4 1 0-16,1-4-8 16,5-4 8-16,-5-1-4 15,10-1 0-15,0-6-4 16,0-2 8-16,10-4 0 16,-5 2 0-16,5-6 4 15,1-2 8-15,4 0 0 16,-5-2 0-16,5 0-4 0,5 0 0 15,1-2-8-15,-1-2 0 16,6 0-12-16,-1 2 0 31,0-4-64-31,-4 2-56 16,-1-2-88-16,0 2-24 16,1-2-120-16,-6 2-88 0</inkml:trace>
  <inkml:trace contextRef="#ctx0" brushRef="#br0" timeOffset="1791.44">13141 10733 480 0,'-5'0'128'0,"0"2"12"15,-1-2 16 1,6 0-72-16,6 0 48 0,14 0 24 16,5-4-16-16,-4 4-36 15,9-3-16-15,1 1-16 16,-1-2 8-16,0 0-32 16,6 2-24-16,-5 0-128 15,-6 2-96-15,0 0-192 16,-4 4-88-16,-6 6 96 15,-5-7 192-15,-5 1 192 16,5 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32:3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3900 14714 816 0,'0'4'240'0,"0"-2"-4"16,0 2-8-16,0-2-192 15,0 0 56-15,0 0 28 16,5 2-16-16,5-2-24 15,-5-2 0-15,16-2 0 0,9-8 0 16,6 0-16 0,10-4-16-16,9-2-20 0,17-1 0 15,-6-1 4-15,5 4 8 16,-5 8-4 0,-5 4-8-16,-5 4-12 0,-11 6 0 15,1 8 0-15,-15 1 0 16,-1-1 0-16,6 6 8 15,-16 8 0-15,5 0 0 16,6-4 0-16,-6-5 8 16,21-1-4-16,5-8 0 15,5-12-4-15,10-10 0 16,10-8-4-16,-15-7 0 16,10-7-12-16,5 0 0 0,5 0-16 15,6 2 0-15,-16 5-8 16,5 3 8-16,-10 2 8 15,-5 2 16-15,-5 18 0 16,-10 8-8-16,-1 4-16 16,-9 4 0-16,5 8 0 15,4 0 16-15,-9 3 0 16,10 3 0-16,9-2-8 16,1-4 0-16,0-10 8 15,5-3 8-15,5-13 0 16,0-7 0-16,10-1-12 15,11 0 0-15,-11-4-4 16,5 0 8-16,-5 4-8 16,-4 2-8-16,-11 8 0 0,-6 4 8 15,-4 2 0-15,-5 4 0 16,0 8-4 0,10 2 8-16,-1-10 0 0,6-3 0 15,11-1 0-15,4-4 8 16,-5-4-4-16,-5-4-8 15,10-1 0-15,-5-3 8 16,5 4-4-16,1 4-8 31,4 0-8-31,0 6 8 16,-5 0 0-16,-5-2 0 0,11 0 4 16,-11 2 8-16,15-10 8 15,6-6 0-15,-1 0-4 16,1-4 0-16,-11-6-4 15,-5 6 0-15,5 0-8 16,-4 0-8-16,-6 7 4 16,5 3 16-16,-5 0 12 15,0 2 0-15,-10 4-4 0,0-2 0 16,5 0-4-16,-5 2 8 16,10-8-8-16,5-4 0 15,1 0-8-15,-6 0 0 16,0 0-12-16,-5 2-8 15,-10-2-56-15,-6 0-40 16,1 6 8-16,-10 6 56 16,0 10-416-16,-6 4-464 15,-15-4-4-15,-9 0 464 16,4 0 464-16,-10-2 0 0</inkml:trace>
  <inkml:trace contextRef="#ctx0" brushRef="#br0" timeOffset="5001.78">9463 14714 424 0,'0'2'108'0,"0"0"4"15,0 2 4-15,0-2-84 16,0 4 24-16,0 10 40 16,5 8 24-16,5 15 8 15,0 15 0-15,5 4-24 16,6 5-16-16,-1 8-16 16,0 3 0-16,1 1-4 15,-1 11 0-15,5 17-12 0,1 10-8 16,-1-2-8-1,6 2 0-15,-1 12-8 16,6-4 0-16,-1-12-8 0,1-9 0 16,-6-19 4-1,-4-14 8-15,-6-15-4 0,-5-18-8 16,-5-8-32 0,-10-9-24-16,0-1-68 15,-10-4-40 1,-5 2-52-16,0 0 0 0,-6-4 28 15,1 0 40-15,0-4 60 16,5-2 24-16,-1 4 48 16,-4-2 32-16,10 7 44 15,5 11 24-15,0 10 20 16,0 10 0-16,10 9-16 16,5 3-16-16,0-9-20 15,5-3 0-15,1-4-8 16,-1-12 0-16,0-15-4 15,0-18 8-15,0-27-12 16,1-12-8-16,4-4-64 0,0-7-48 16,1-7-20-16,-6 5 40 15,5 7-316-15,-10 11-344 16,1 5 0-16,-6 12 352 16</inkml:trace>
  <inkml:trace contextRef="#ctx0" brushRef="#br0" timeOffset="5519.2">9442 17349 864 0,'0'2'256'16,"0"2"-4"-16,0 2-8 15,16-4-208-15,9-2 56 16,-5-4 36-16,16-6-16 16,5-2-32-16,-1 3-16 15,11-5-16-15,-5 0 0 16,5 4-24-16,-6 0-24 15,1 4-80-15,-16 0-48 16,-4 2-80-16,-6 2-24 16,-5 0-148-16,-15 2-120 15,0-2 84-15,0 2 208 16,0 0 208-16,0 0 0 16</inkml:trace>
  <inkml:trace contextRef="#ctx0" brushRef="#br0" timeOffset="5677.56">9722 17175 888 0,'0'0'264'0,"0"0"-28"16,0 6-24-16,0 8-224 15,0 7 72-15,-10 19 44 16,0 14-16-16,-6 17-40 16,1 12-8-16,0-1-32 15,-6 1-8-15,-4-7-104 16,5-15-88-16,-6-7-208 15,1-13-112-15,10-13 88 0</inkml:trace>
  <inkml:trace contextRef="#ctx0" brushRef="#br0" timeOffset="5956.35">9686 17758 552 0,'0'0'152'16,"0"8"52"-16,0 12 48 15,0 4-88-15,0 4 16 16,0 7-20-16,0 7-24 16,0 10-48-16,0-5-16 0,5-3-28 15,-5 5-8-15,0-11-60 16,5-10-48-16,-5-10-8 15,6-18 40 1,-6-18 40-16,0-12 0 0,5 0 0 16</inkml:trace>
  <inkml:trace contextRef="#ctx0" brushRef="#br0" timeOffset="6317.77">9656 17796 496 0,'0'0'132'16,"0"0"-20"-16,0-2-28 15,10-2-108 1,0 0 56-16,5-2 40 16,6-2-8-16,-1-2-16 0,5 4 0 15,1 2 4-15,-6-2 16 16,0 2 32-16,6 6 24 16,-6 6 12-16,6 6 0 15,-1 2-24-15,-5 6-8 16,6 2-8-16,-6 3 8 15,0 3-8-15,-4-2-8 16,-1 6-20-16,-5 1 0 16,0 1-12-16,0 0-8 15,-5-2-8-15,-5-3 8 16,0-1-4-16,-10 2 0 0,-10-2-24 16,0-5-16-16,-11-11-44 15,1-6-16-15,-6-6-100 16,0-8-72-1,1-24-284-15,10-9-200 0,4 13 96 16</inkml:trace>
  <inkml:trace contextRef="#ctx0" brushRef="#br0" timeOffset="6716.66">9742 17913 584 0,'0'0'164'16,"0"0"28"-16,0 0 28 15,0 0-124-15,5 0 16 16,5 0-16-16,1 0-24 16,4-4-32-16,5 4 0 15,0-2-8-15,1 2 8 16,-6-2 0-16,-10 4 8 16,0 2 12-16,-5 6 16 0,0-4-4 15,-5 0-8 1,0 2-32-16,5 0-16 0,0 0-40 15,15-4-16-15,11 0-104 16,9 0-80-16,11-3-192 16,0-6-104-16</inkml:trace>
  <inkml:trace contextRef="#ctx0" brushRef="#br0" timeOffset="7080.59">10286 17258 968 0,'0'0'292'15,"0"0"-28"-15,0 0-20 16,5 2-260-16,0 4 56 16,0 0 44-16,5 6-8 0,5 4-28 15,6 0-16 1,-6 2-92-16,0 1-72 15,0 9-268-15,-4-2-192 0,-1-8 68 16</inkml:trace>
  <inkml:trace contextRef="#ctx0" brushRef="#br0" timeOffset="7261.71">10321 17683 704 0,'0'-6'204'0,"0"-4"-4"16,0 8-4-16,0 2-176 0,5 2 32 16,0 4-12-16,6 6-32 15,4 2-112-15,-5 5-72 16,10 7-124-16,1 2-48 16,-6-4 80-16</inkml:trace>
  <inkml:trace contextRef="#ctx0" brushRef="#br0" timeOffset="7416.32">10418 18004 856 0,'0'0'252'16,"0"2"-20"-16,5-2-28 16,0 2-220-16,0-6 64 15,5-4 44-15,5-6-8 16,6-5-64-16,4-3-48 16,1-2-112-16,-1-4-56 15,0-4-152-15,-4-3-88 16,-6-3 84-16</inkml:trace>
  <inkml:trace contextRef="#ctx0" brushRef="#br0" timeOffset="7661.54">10707 17143 928 0,'0'-2'276'0,"0"-2"-28"15,0 4-36-15,0 4-244 16,5 8 72-16,-5 6 56 16,6 6-8-16,-1-1-28 15,0 3-16-15,5 2-36 16,-5-2-8-16,5 0-96 0,-5-5-80 16,0 3-220-16,0-8-136 15</inkml:trace>
  <inkml:trace contextRef="#ctx0" brushRef="#br0" timeOffset="7984.41">10611 17322 480 0,'0'0'128'16,"0"0"0"-16,5-2 0 15,5-2-100-15,5 0 32 16,1-4 20-16,9-4 0 16,0 6-20-16,-4 0-8 15,4 2-4-15,-5 6 16 0,1 6 8 16,-6 6 0-1,-5 10-8-15,-5 7 0 16,0 7-24-16,0 6-8 16,-5 7-24-16,-5 3-8 0,0-8-12 15,0-3 0-15,0 1 12 16,0-4 16-16,-5-5 16 16,0-1 8-16,10-6 0 15,-5 2 8-15,5-9-16 16,0-1-8-16,0 0-28 15,5-4-8-15,0-6-88 16,0-2-72-16,0-4-60 16,-5-6 16-16,5-12-64 15,0-10-72-15,0 4 64 16</inkml:trace>
  <inkml:trace contextRef="#ctx0" brushRef="#br0" timeOffset="8260.08">10829 17591 400 0,'0'-3'100'0,"0"-7"12"0,0-2 4 15,5 0-52-15,0 0 48 16,6 2 32-16,-1 4-8 16,0 0-16-16,10 10 0 15,1 18 0-15,4 8 16 16,5 11 0-16,1 9-8 16,-6-2-16-16,6 3-8 15,4-3-16-15,-4-7 0 16,-11 3-12-16,-5-4 0 15,-10-5-20-15,-10-1-8 16,-5-2-40-16,-5-4-16 0,-15-8-44 16,4-5-16-16,-4-7 0 15,-6-14 24 1,6-7-348-16,4-9-360 0,6-10 4 16</inkml:trace>
  <inkml:trace contextRef="#ctx0" brushRef="#br0" timeOffset="8642.73">10829 17738 784 0,'0'0'228'0,"0"0"20"0,-5 0 20 15,5 0-196-15,0 0 16 16,0 0 12-16,0 0 0 16,5 0-24-16,5 0-16 15,-4 4-24-15,4 0 0 16,5 2-12-16,-5 2-8 15,0 2-20-15,0 0-8 0,-5 4-4 16,1-2 16-16,-6-2 8 16,5-2 0-16,-5 0-12 15,0 0-8-15,10-3-84 16,0-5-72-16,10 0-248 16,11-3-168-16,-6-7 76 15</inkml:trace>
  <inkml:trace contextRef="#ctx0" brushRef="#br0" timeOffset="8880.28">11286 17298 1000 0,'0'0'300'0,"6"0"-28"0,4 0-36 15,5 0-268-15,0-4 64 16,6 0-36-16,-6-4-96 16,10 0-108-16,-10 0-8 15,6-2-96-15,-6 0-88 16,0-2 72-16,-5 4 168 16</inkml:trace>
  <inkml:trace contextRef="#ctx0" brushRef="#br0" timeOffset="9017.16">11419 17189 736 0,'0'0'212'0,"0"-4"4"0,-6 6 4 0,6 8-184 16,-5 5 32 0,5 1 12-16,0 8-8 0,5 12-60 15,6 0-40-15,-6-1-112 16,0 5-64-16,5 0-132 16,0-7-64-16,-5-7 88 15</inkml:trace>
  <inkml:trace contextRef="#ctx0" brushRef="#br0" timeOffset="9459.44">11358 17435 848 0,'0'8'252'0,"0"0"-28"15,0-10-28-15,5 4-220 16,0 2 64-16,5-6 40 16,5-6-8-16,0-2-36 0,6 0-16 15,-6-2-16 1,0 2 8-16,0 6 0 15,-9 12 0-15,4 6 4 0,-5 12 16 16,-5 15 8-16,0 7 8 16,0 0 8-1,-5 1 16-15,0-1-8 0,0-5-8 16,-1-11-24-16,1-8-8 16,5-4-12-16,-5-6 0 15,15-4-12-15,-4-8-8 16,9-4-36-16,0-8-24 15,5-8-28-15,1-4 8 0,-1 0 24 16,0 0 32 0,-4 3 36-16,-6 3 16 0,0 0 20 15,-5 0 16 1,0 10 8-16,5 12 8 0,0 6 4 16,0 0 8-16,1 6-12 15,4 5-16-15,0-5-20 16,0-2 0-16,6 2-68 15,-1 2-56-15,0-8-12 16,6-4 56-16,-11-8-308 16,-5-8-360-16</inkml:trace>
  <inkml:trace contextRef="#ctx0" brushRef="#br0" timeOffset="21656.54">12150 16962 416 0,'0'0'108'16,"0"2"-4"-16,0 2 4 15,0 6-84-15,0 2 32 16,-5 0 32-16,5 0 8 16,-5 2 16-16,0-2 8 0,0 2-12 15,0 0-16 1,-5 3-28-16,4 3 0 15,-4 4-8-15,-5 0 8 0,0-2 0 16,5 0 0-16,-6-3-8 16,1-3-8-1,5-6-28-15,0 0-16 0,0 0-96 16,0-6-72-16,4 0-224 16,1-4-144-16,5 0 76 15,0 0 232-15</inkml:trace>
  <inkml:trace contextRef="#ctx0" brushRef="#br0" timeOffset="22063.27">12247 17205 456 0,'0'0'120'0,"0"0"40"15,5 3 40-15,-5 1-64 16,-5 4 16-16,5 0 0 16,-11 6-16-16,1 8-16 15,0-4 0-15,-5 0-24 16,-5 4-16-16,-1 1-32 16,1-1-8-16,0-2-48 15,-1 0-40-15,1 4-112 16,0 0-64-16,4-20-172 15,1-14-96-15,5 6 96 16</inkml:trace>
  <inkml:trace contextRef="#ctx0" brushRef="#br0" timeOffset="22497.3">12257 17326 432 0,'0'4'112'0,"5"1"44"16,-5 9 40-16,10 16-52 15,0 4 16-15,-5 6 8 16,5 7-8-16,6-3-32 16,-6-6-24-16,5-1-28 15,-10-1 0-15,5-10-20 16,0-4-16-16,-4-7-48 15,-1-1-32-15,-5-6-108 0,0-4-72 16,-5-2-180 0,5-8-104-16,-6-12 96 15</inkml:trace>
  <inkml:trace contextRef="#ctx0" brushRef="#br0" timeOffset="22936.64">12348 17066 360 0,'0'0'88'0,"5"2"-4"15,11-2 0 1,9-6-80-16,5-4 16 16,1-8 4-16,4-2-8 0,6-10-12 15,-5 4 0-15,-11 1-4 16,0-1 0-16,1 6 8 16,-11 2 16-16,-10 4 44 15,5 8 40-15,-5 10 32 16,-5 6 0-16,5 16-8 15,-5 2 0-15,0 0-20 16,0-1-8-16,0 1-28 16,0-4-8-16,0-2-20 15,0 0 0-15,0-5-20 16,0 1-8-16,0-2-44 16,0-6-24-16,6 0-100 15,-6 2-64-15,5-6-164 0,-5-2-96 16,5 0 92-16,-5-2 192 15,0-2 188-15,5 2 0 16</inkml:trace>
  <inkml:trace contextRef="#ctx0" brushRef="#br0" timeOffset="23731.55">12302 17226 680 0,'6'0'196'16,"-6"0"-4"-16,5-2 4 0,15-6-156 15,10-3 48 1,11-5 8-16,0-2-24 0,4-6-36 16,1-2 0-16,-5 6-28 15,-1 4-16 1,-9-1-68-16,-6 5-40 16,-9 16-16-16,-6 8 32 15,-5 9 44-15,-10 5 16 0,-5 4 20 16,-6 2 8-1,1 1 60-15,-5-5 64 0,-1-4 20 16,6-2-32-16,5-10-44 16,0 0 0-16,15-6-4 15,5-6 8-15,0-4-12 16,6-4-16-16,4-2-28 16,0-2-8-16,0-2-48 15,-4 0-32-15,-1 0-40 16,-5-6 0-16,-5-1 20 15,-10-3 24-15,-5-10 12 16,-5-8-8-16,-1 3 4 16,-9-5 16-16,0-10 28 0,-1 9 16 15,6 13 36-15,5 0 24 16,-6 8 20 0,11 9 0-16,0 1-12 0,5 6-8 15,5 2-12-15,0 2 0 16,0 0-4-16,10 2 0 15,-5 4 0-15,0-2 0 16,5 2-8-16,1 0 0 16,-6-2-12-16,0-4 0 15,0 12-12-15,0 4-8 16,0 0-8-16,0 0 0 16,0 3 8-16,5 7 16 15,-5 14 12-15,6 6 8 16,-1 1 12-16,0 7 8 15,0 3 4-15,5 5 0 0,-5 4-8 16,11 9 0-16,-1 18-8 16,0 3 0-16,6-9-8 15,-1-2 0-15,1-13-4 16,-6-11 0-16,0-9-8 16,1-8 0-16,-11-11-4 15,0-9 8-15,-5-4 0 16,0-6 0-16,0-4-24 15,-5-4-16-15,0 2-32 16,-5-4-8-16,-10-2-76 16,5-4-56-16,-6-4-184 0,6-4-120 15,-5-8 84-15</inkml:trace>
  <inkml:trace contextRef="#ctx0" brushRef="#br0" timeOffset="24262.68">12617 17484 488 0,'0'4'132'16,"0"0"20"-16,0-6 20 16,0-2-72-16,6-4 40 15,4 8 12-15,5-4-24 0,0-9-40 16,5 1-8-16,6-4-20 15,-6-2 0-15,1 0-16 16,-6 4-8-16,0 4-28 16,0 6-16-16,-5 8-32 15,-10 12-8-15,-15 16-16 16,-5 11 0 0,-6 15 16-16,-9 6 24 0,-1-9 20 15,-14 1 8-15,-17-3 20 16,1-7 24-16,16-10 24 15,-1-11 8-15,10-3 4 16,11-8 0-16,14-6-12 16,16-2-8-16,16-6-16 15,24-12-8-15,6-2-4 16,15-8 8-16,5-9-8 0,15-7-8 16,6-18 4-16,14-5 24 15,1-1 4-15,-11-1-8 16,-9 9-20-16,-11 9 0 15,-10 7-12-15,-16 6 0 16,-9 10-4-16,-11 6 8 16,-9 7 4-16,-11 5 8 15,0 4-20-15,0-2-24 16,-5 2-80-16,0 2-56 16,-5 2-356-16,0-1-296 15</inkml:trace>
  <inkml:trace contextRef="#ctx0" brushRef="#br0" timeOffset="24436.93">13598 17506 1104 0,'0'0'336'0,"-5"0"-36"15,10 0-40-15,-5 0-336 16,10 0 40-16,-5-4 36 15,-5-6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34:54.3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">
        <inkml:traceFormat>
          <inkml:channel name="X" type="integer" max="60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T" name="resolution" value="1" units="1/dev"/>
        </inkml:channelProperties>
      </inkml:inkSource>
      <inkml:timestamp xml:id="ts1" timeString="2022-11-22T06:40:17.478"/>
    </inkml:context>
  </inkml:definitions>
  <inkml:trace contextRef="#ctx0" brushRef="#br0">6166 4574 656 0,'0'-4'188'16,"0"0"20"-16,0 0 20 15,-5-2-156-15,5-4 16 16,0 0 8-16,5-4 0 16,10 6-4-16,5-5 0 15,11-1-8-15,10 4 0 16,-1-6-12-16,6 4-8 16,5 2-12-16,-1 2 0 15,6-6-8-15,5 2 0 16,10 8-4-16,6-4 8 15,4 4 4-15,-5-2 8 16,5 4-12-16,6-3-16 16,4 1-8-16,11 0 8 0,-1 0 0 15,-4 0 0 1,-1 0-16-16,6 2 0 0,0 0 0 16,4 0 8-16,1 2 0 15,5 0 0-15,-11 0-8 16,11 0 0-16,10 0-8 15,-5 0-8-15,5 0-8 16,-16 0 8-16,6 0 4 16,5-4 8-16,0 4-4 15,0 0 0-15,-5 0-12 16,-6 0 0-16,11 0 0 16,0 4 8-16,0-4 4 15,10 2 0-15,-10-2-8 0,4 2 0 16,12-2-4-16,4 0 8 15,-15 0 0-15,10-2 0 16,0 0-4-16,0-4 0 16,5 4 4-16,-5-6 8 15,5 4 0-15,6 0 0 16,-11-6-4-16,0 6 0 16,-10 0-8-16,-6 0-8 15,1 4-4-15,0 0 8 16,-10-4 4-16,-6 4 0 15,-4 0 0-15,-11 0 8 16,-4 0-8-16,-6 0 0 16,-10 0 0-16,0 0 8 15,-5 0 0-15,-5 0 0 0,-11 4-4 16,-9-4 8-16,-6 0 8 16,-4 0 8-16,-11 0-12 15,-5 0-16-15,0 0-108 16,1 2-88-16,-6 6 4 15,5 0 96-15</inkml:trace>
  <inkml:trace contextRef="#ctx0" brushRef="#br0" timeOffset="1846.28">15188 4469 488 0,'0'2'132'15,"0"4"-32"-15,0-6-28 0,0 2-116 16,0-2 48 0,5 2 48-16,0 2 8 0,5-4 20 15,5 0 16-15,6-4 12 16,9 0 0-16,6-4-12 15,10 0-8-15,9 2-8 16,1 2 0-16,5 0-8 16,5 4 0-16,0-8-8 15,11 2 8-15,4 0-16 16,10 2-16-16,6-2-8 16,-1 2 8-16,1 2 8 15,15 0 0-15,4-2-8 16,-4 2 0-16,10 0-8 15,-5-4 0-15,5 2-8 16,5 0 0-16,10-2-4 0,-5 1 8 16,0 1 0-16,16-4 0 15,-6 2-12-15,-5 0-8 16,-5 4 0-16,5-6 8 16,0 2 4-16,-5 0 0 15,-10 2-12-15,-5-2-8 16,0 2-4-16,-5 2 8 15,0 0 4-15,-6 2 0 16,1 0-4-16,-6 0 0 16,1 0-4-16,-5 0 0 15,-1 0 0-15,6 0 0 16,-11 2-4-16,6 0 0 16,-6-2 0-16,1-2 8 0,-1-4 0 15,6 2 0 1,-1-8-12-16,6 4 0 0,4 0 0 15,1 2 16-15,10 4-4 16,5 0-8-16,5 2 0 16,0 2 16-16,5 4 0 15,-5 2-8-15,5 0-12 16,5-2 8-16,0 2-4 16,5-6 0-16,1 0 0 15,9-2 8-15,-5 0-4 16,11 0 0-16,35 4-8 15,36-4 8-15,-47 2-4 16,-39 4 0-16,-1 2 0 16,0 2 8-16,-5-4 8 0,-5 0 8 15,11 0-8-15,-11 4-8 16,-10-4-12-16,-11-4 0 16,-9 4 0-16,-5-5 0 15,-6 5 8-15,-10-4 8 16,-5 0 0-16,-20 2 0 15,-10-2-16-15,-10 2 0 16,-6-4 0-16,-10 2 16 16,1 0-28-16,4 2-32 15,-10-2-12-15,1 6 32 16,-6 4-356-16,-5 8-376 16,-5-2 0-16,-5-10 384 15,5-8 380-15,-5 0 0 16</inkml:trace>
  <inkml:trace contextRef="#ctx0" brushRef="#br0" timeOffset="3083.36">1264 5941 856 0,'0'6'252'0,"0"-4"-44"15,5 2-52-15,10 8-224 16,21 8 80-16,-1-6 48 16,21 2-24-16,0 5-20 15,5-1 8-15,15 0 12 16,21 0 8-16,9-2-8 15,-4-4-8-15,20 2-4 16,-5-4 16-16,20-5 12 16,5-1 8-16,0 0 0 0,16-2 0 15,-1-2-8 1,51-2 0-16,41-2-4 0,-40-4 8 16,-32-6 4-16,11 1 8 15,5-1-4-15,-5-2-8 16,5-4-12-16,-15 0 0 15,-10 6-4-15,25 0 8 16,-5-6-4-16,-10-7 0 16,-1 5-12-16,17 12 0 15,-12 6-8-15,6 2 8 16,-10-6-16-16,5-12-8 16,-5 6-4-16,5-4 16 15,-16-2-4-15,-19 16-8 16,-16 8-8-16,-5-4 8 0,-5-4 8 15,-21 0 0-15,-19 0-4 16,-16 0 0-16,0 0-4 16,-10 2 0-1,4 0-16-15,-4 4-8 0,-5 14-4 16,0 16 16-16,0 18-468 16,-6-3-472-16</inkml:trace>
  <inkml:trace contextRef="#ctx0" brushRef="#br0" timeOffset="27646.65">18795 7985 720 0,'0'0'208'0,"0"0"-12"15,0 0-16-15,5 0-160 16,10-2 64-16,10-8 52 15,16-2 0-15,20 2-24 16,5-5-16-16,10 1-24 16,-10 4-8-16,0 2-16 15,-15 0 0-15,-5 4-44 16,-11 0-32-16,-14 2-16 16,-1 4 24-16,-10 6-308 15,0 2-320-15,-10-6-4 16,0 2 328-16,0 2 324 15,0-6 0-15</inkml:trace>
  <inkml:trace contextRef="#ctx0" brushRef="#br0" timeOffset="27990.38">19171 8102 400 0,'0'0'100'16,"0"0"24"-16,0 0 20 16,0 0-72-16,0 2 16 15,-5 6 12-15,5 8 8 16,-11 8 0-16,6 10 0 16,0 11-4-16,0 13 0 15,-5 17-4-15,0 10 0 16,5-7-16-16,0-1-8 15,-5-1-20-15,-1-13 0 0,-4-3-8 16,0-7 0-16,5-9-4 16,-6-4 0-16,1-9-12 15,5-1 0-15,0-6-24 16,0-6-8-16,5-6-88 16,0-2-64-16,0-2-288 15,5-4-216-15,-6-2 72 16,6-2 296-16,0 0 288 15,0 0 0-15</inkml:trace>
  <inkml:trace contextRef="#ctx0" brushRef="#br0" timeOffset="28302.86">18785 9287 296 0,'0'0'68'0,"0"2"20"0,-6-2 20 15,6 0-12-15,0 0 32 16,0 2 24-16,-5 0-8 16,5 0-20-16,0 0-8 15,5 0-12-15,11 0 8 16,4-2 0-16,5 0 0 16,21 0-8-16,5 0-8 15,15-2-16-15,5-2 0 16,-10 0-16-16,-5 2-8 15,-10-2-12-15,-16 0 0 0,-4 4-36 16,-6-4-24-16,-10 4-76 16,-5 0-40-16,0 0-292 15,-5 0-240-15,0 2 56 16,0-2 304-16</inkml:trace>
  <inkml:trace contextRef="#ctx0" brushRef="#br0" timeOffset="35264.25">19867 8640 408 0,'0'0'104'15,"0"0"-4"-15,-5 0-8 0,5 2-84 16,0 0 24-16,0-2 32 15,5 0 16-15,5 2 20 16,5 0 16-16,5 4 4 16,11 0-8-16,9-2-16 15,6-2-8-15,15 0-8 16,20-2 0-16,1 0-8 16,4-2-8-16,0-2-8 15,6 4 0-15,-1 0-4 16,6 0 0-16,4-2-4 15,-4-2 0-15,-6 4-4 16,-9-2 0-16,-1 0-12 0,-10 0-8 16,-5 0-8-16,-10 2 0 15,-10-2 4 1,-6 2 8-16,-9-2-12 0,-11 2-16 16,-5 0-56-16,-10 0-32 15,1 0 0-15,-6 0 48 16,0 0-300-16,0-2-336 15,0 0-4-15,0 0 344 16,-6 2 336-16,6-2 0 16</inkml:trace>
  <inkml:trace contextRef="#ctx0" brushRef="#br0" timeOffset="35578.24">21391 8350 392 0,'0'0'100'0,"0"4"-4"15,0 2-4-15,5-2-52 16,0 4 56-16,10 12 52 16,5 8 8-16,6 1-12 15,-1 7-8-15,6 4-16 16,-6-2 0-16,0 3-8 15,-4-1-8-15,-6-6-16 0,-10-3-8 16,-20 1-16-16,-6-6-8 16,-19 4-28-1,-11-1-16-15,-5-5-112 0,-10 0-88 16,5-4-252-16,5-6-160 31</inkml:trace>
  <inkml:trace contextRef="#ctx0" brushRef="#br0" timeOffset="37429.93">21071 7449 264 0,'0'0'56'16,"0"0"4"0,5 0 8-16,-10 0-44 0,-1 0 8 15,1-4 4 1,0-4 0-16,-5 4-4 0,-5 0 0 15,-5-1-4-15,-6 3 0 16,1 0-4-16,-6 4 0 16,1-2 0-16,-6 2 0 15,1 3 0-15,4 5 0 16,-4 0 16-16,4 2 24 0,1 4 16 16,4 6 8-1,1-2-16-15,5 4-8 0,4 3-24 16,1 1-8-16,5-2 0 15,0 4 8-15,5-1 4 16,0 1 0-16,10-2-8 16,0 2 0-16,10-2-8 15,0-3 0-15,6-1-4 16,-1-6 0-16,5-4 0 16,6-2 8-16,-1-2-8 15,1-6-8-15,-1-4-4 16,-4-6 8-16,4 4 0 15,-10-4 0-15,1-4 4 0,-1-6 8 16,-5-6 0-16,-5 2 0 16,1-3-4-16,-11-1 8 15,0 4 4-15,-11-2 0 16,-4 0-8-16,-5 6 0 16,-5-1-8-16,-11-1 8 15,5 6-16-15,-4 0-8 16,-1 2-16-16,1 4 0 15,4 2-28-15,6 8-24 16,0 6-324-16,4 12-296 16,11 4 28-16,-5-9 328 0,10-3 324 15,0 2 0 1</inkml:trace>
  <inkml:trace contextRef="#ctx0" brushRef="#br0" timeOffset="42631.32">22412 8007 504 0,'0'0'136'0,"0"-6"0"15,0 0 0-15,0 2-104 16,0 4 40-16,5 0 48 16,5 2 24-16,0 0-4 15,10-2-16-15,11 4-16 16,4-4 8-16,16 2-8 16,5-4-8-16,5-4-28 15,0 2-8-15,-5 2-24 16,-5-4-8-16,-6 6-80 15,-9 0-64-15,-11 6-304 0,-9 8-232 16</inkml:trace>
  <inkml:trace contextRef="#ctx0" brushRef="#br0" timeOffset="43038.11">22716 8150 304 0,'0'0'68'0,"-5"2"12"16,5-2 4-16,-5 4-44 15,0 0 16-15,0 4 32 16,0 6 16-16,-5 3 24 15,-5 7 8-15,-1 12 4 16,6 6 0-16,-5 17-4 16,-5 13 0-16,4-7-16 15,1 1-16-15,5-3-24 16,0-3-8-16,0-13-16 16,0-5-8-16,-1-2-8 15,6-7 0-15,0-3-24 16,-5-8-16-16,5-4-104 15,5 0-72-15,-5-1-88 16,-5-1 0-16,10 2-92 16,-5-2-80-16</inkml:trace>
  <inkml:trace contextRef="#ctx0" brushRef="#br0" timeOffset="43351.58">22290 9110 520 0,'0'0'140'0,"0"-2"28"16,5 0 28 0,5 0-84-16,0 2 32 15,5-2 32-15,6 0 8 0,4 0-20 16,11 0-16-16,-6 2-36 15,11-2-8-15,-6 0-24 16,6 2-8-16,-5 0-16 16,-1 0-8-16,-4 0-44 15,-1 0-32-15,-10 0-16 16,11 0 24-16,-11 0-360 16,1 0-376-16,-6 0-4 15,-5 0 384-15,0-2 376 16,-5 2 0-16</inkml:trace>
  <inkml:trace contextRef="#ctx0" brushRef="#br0" timeOffset="43729.24">23367 7874 952 0,'0'0'284'0,"0"0"-24"16,-5 0-28-16,0 2-248 16,5 8 64-16,-6 8 48 15,1 12-8-15,-10 9-96 0,-5 13-72 16,-6 13-28-16,-4 11 56 16,5-3 52-16,9-17 0 15,-4-13 0 1,10-5 0-16</inkml:trace>
  <inkml:trace contextRef="#ctx0" brushRef="#br0" timeOffset="56744.61">14873 8322 416 0,'-5'0'108'15,"5"0"-16"-15,-5 0-12 16,-5 2-92-16,-6 6 32 16,-9 0 36-16,-5 6 8 15,4 6 16-15,-4 12 8 16,-1 6 20-16,6 5 16 16,4 5-12-16,6 3-24 0,0-3-24 15,5 0 8-15,5-7-8 16,5-3-8-1,0-6-4-15,10-8 8 0,5-5-4 16,5-3 0-16,11-6-4 16,4-4 8-16,11-4-12 15,0-6-16-15,0-2-16 16,-6-4 8-16,1 0-32 16,-6-2-32-16,-4 1-112 15,-11-1-72-15,1 2-200 16,-11-4-112-16,-5 0 96 15,0 8 224-15</inkml:trace>
  <inkml:trace contextRef="#ctx0" brushRef="#br0" timeOffset="57057.08">14731 8644 432 0,'0'0'112'16,"0"0"8"-16,0 0 8 16,0 0-48-16,0 0 64 15,0 0 32-15,-5-2-24 16,10-2-28-16,5 4 0 0,5-4-8 16,5-2 0-16,6 2-28 15,4 2-16-15,-4-2-28 16,4 2 0-16,-4-2-80 15,-6 2-72-15,0 0-292 16,1 0-208-16,-1 2 56 16,-5 0 280-16,-5 0 272 15,0 0 0-15</inkml:trace>
  <inkml:trace contextRef="#ctx1" brushRef="#br0">20928 16984 0,'0'0'0</inkml:trace>
  <inkml:trace contextRef="#ctx0" brushRef="#br0" timeOffset="-102595.1">12922 15178 312 0,'0'0'72'0,"0"0"4"16,0 0 8-16,0 0-32 15,0 0 40-15,0 0 52 16,0-2 16-16,-5-1-8 16,5-1-24-16,0 2-32 15,5 2-8-15,-5-4-12 0,10 4 0 16,1 0-8 0,9-2 0-16,5 2-12 0,1-2 0 15,-1 2-16-15,6 0-8 16,-6 0-12-16,0 0 0 15,-4 2 0-15,-6 0 8 16,5 0-4-16,-5 0-8 16,-4-2-4-16,4 2 8 15,-5-2 4-15,-5 2 0 16,5 0-8-16,0-2 0 16,1 0-8-16,-1-4 0 15,-5 2-12-15,0 2-8 16,0-2-108-16,0 0-96 15,0 2-232-15,0 6-128 16,0 7 100-16,-5-5 240 0,5-2 236 16,-5 2 0-16</inkml:trace>
  <inkml:trace contextRef="#ctx0" brushRef="#br0" timeOffset="-102125.8">13004 15349 256 0,'0'2'52'16,"0"0"4"-16,0-2 4 16,0 0-20-16,0 2 32 15,0-2 40-15,0 0 8 16,0 0 0-16,5 0-8 16,0 0 0-16,5 0 16 15,5 0 0-15,5-2-8 16,6-2-16-16,-6-4 0 15,6 4-8-15,-1 0 0 16,5 0-16-16,-4 2-8 0,4-2-16 16,1 0 8-16,-6-2-16 15,6-2-8 1,-6 3-16-16,0 1 8 0,-4-2-32 16,-1 6-24-16,-5 2-16 15,1 6 24-15,-6 1 16 16,-5-1 0-16,5-2 0 15,-10 0 0-15</inkml:trace>
  <inkml:trace contextRef="#ctx0" brushRef="#br0" timeOffset="-98881.22">12851 14897 432 0,'0'2'112'0,"0"2"20"15,0-2 16-15,0-2-72 16,0-2 24-16,0 2 0 16,0 2-16-16,0 2-12 15,0 2 16-15,5 3-4 16,0 3-8-16,5 6-20 0,-4-2 0 15,4-2-4-15,0 2 8 16,5-4-8-16,0-2-8 16,11 0-12-16,4 2 0 15,-9-3 0-15,-1 3 0 16,5-6-8-16,-10 0 0 16,1-2-8-16,-1-2 0 15,10-8 4-15,-4-6 8 16,-1-4-4-16,5-3-8 15,-4-7-8-15,4-4 8 16,-5 6-8-16,1 2-8 0,-1 3-8 16,-5 3 8-16,-5 2 0 15,1 0 8-15,-1 4-8 16,-5 2 0-16,5 6 0 16,-5-2 8-16,0 0 0 15,5 0 0-15,-5 12-8 16,6 0 8-1,-1 0 0-15,0-2 0 16,-5 0-4-16,5 2 0 16,-5 0-4-16,5-2 8 0,1-8 0 15,-1 0 0-15,5 4 0 16,0-2 8-16,0 4-112 16,1 2-112-16,4 4-264 15,-5 7-152-15,-15 7 104 16,-5-6 264-16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0:29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9017 720 0,'0'0'208'16,"0"0"-20"-16,0 8-24 15,16 6-172-15,-11 2 64 16,5 6 48-16,0 7-8 16,5 5-24-16,1 0-8 15,4-4-16-15,5-1 8 0,-4 1-4 0,4-4 0 16,-5-10-4-16,1-2 8 15,4-2-4-15,6-7 0 16,-16-8-4-16,15-11 8 16,1-4-8-16,-11-8-8 0,5-10-8 15,-4 3 0 1,4-1-8-16,-5-2 0 0,-9 2-8 16,4 9 8-16,0 1-4 15,0 6 0-15,-10 0-12 31,11 8 0-31,-16 0-8 16,5 2 8-16,0 6 0 16,5 2 0-16,-5 0-4 15,5 10 0-15,0 4 0 16,6-4 8-16,-6 6-4 16,10 4 0-16,-15 2-8 15,10-1 8-15,6 3-4 0,-16 2 0 16,5-6-28-1,0 0-24-15,5-4-4 0,1-3 24 16,-11 1-364-16,10 0-384 16</inkml:trace>
  <inkml:trace contextRef="#ctx0" brushRef="#br0" timeOffset="558.62">4235 9587 496 0,'0'0'132'0,"0"0"-4"16,0 0-4-16,6 0-100 15,-1-2 40-15,10 2 32 16,0 0 0-16,5 0-4 15,1 0 8-15,14 2 4 16,1-1 8-16,-1-1-8 16,1-1 0-16,5-1-16 15,-6-4-8-15,6 0-20 16,-16-2-8-16,6 2-12 0,-16-2 0 16,10 2-16-16,-9 2-16 15,-6 0-36-15,0 0-16 16,-5 2-80-1,5 0-56-15,-5 2-44 0,0-2 24 16,5 2-104-16,-10 0-120 16,-10 0 60-16,10 0 184 15,0 0 180-15,-5 0 0 16</inkml:trace>
  <inkml:trace contextRef="#ctx0" brushRef="#br0" timeOffset="981.16">4215 9872 352 0,'0'0'84'0,"0"0"4"16,0 0-4-16,0 0-48 16,5 0 40-16,-5 0 56 15,5 0 24-15,5 0 0 0,1 0-16 16,4 2-20-16,5 0 8 16,0-2-12-16,6 2-8 15,4 0-12-15,1-2 0 16,9 0-4-16,1 0 0 15,-5-4-4-15,-1 0 0 16,1 0-16-16,-1-2-16 16,-9 0-16-16,4 0 0 15,-9 2-8-15,4 0 0 16,-10 1-64-16,0 1-48 16,6 0-392-16,-11 2-328 15,0-2 40-15,-5 2 384 16</inkml:trace>
  <inkml:trace contextRef="#ctx0" brushRef="#br0" timeOffset="25256.01">7441 8479 352 0,'0'2'68'0,"0"2"0"0,0-2-60 16,0-2 0-16,5 2 12 16,-5 0 16-16,0-2 0 15,0 0-8-15,5 0-4 16,-5-4 8-16,10-4 8 15,0-4 8-15,11 0 8 16,-6-5 16-16,10-1-8 0,-4-4-8 16,4 2-20-16,6-4 0 15,-1 0-4 1,1 1 8-16,-1-7-8 0,6 2 0 16,-6 2-16-16,16 4-8 15,-16 3 0-15,11 5 8 16,0 4 0-16,-1 4 0 15,6 8 0-15,0 8 8 16,-6 6 4-16,1 3 0 16,0 13-4-16,-11 4 0 15,0 4-8-15,1-1-8 16,-6-1 0-16,1-2 8 0,-6-5 0 16,5-5-8-16,-4-4-8 15,4-2 0-15,-4-4 0 16,4-4 0-16,0-4 0 15,6-8 0-15,-1-12 0 16,6-2 8-16,-1-8 0 16,6-6 0-16,5-6-4 15,-6 1 0-15,1-3-12 16,5-2 0-16,-6-1 0 16,1 1 8-16,-5 8 4 15,4 0 0-15,11-1-8 16,-5 9 0-16,-1 4-4 15,11 4 0-15,-5 6 0 16,0 4 8-16,0 10 4 0,-6 8 8 16,-4 2 0-16,-5 6 0 15,-1 6-4-15,-4-1 8 16,-6-1-8-16,1 2-8 16,-1 0-8-16,0-5 8 15,-4-1 4-15,4-6 8 16,-5-2-4-16,1-6 0 15,4-2-8-15,6-4 8 16,-1-4-4-16,6-8 0 16,9-8-4-16,1-6 0 15,0 1 0-15,-1-7 8 16,6-6-4-16,0 4 0 16,-5-7-4-16,5 3 0 0,-1 4-4 15,1 8 0-15,0 1-4 16,0 9 0-16,0 8 8 15,-1 14 8-15,-4 13 8 16,0 13 8-16,-6 8-4 16,-4 9 0-16,-5 7-8 15,-1 4 0-15,0 3-8 16,1-2 0-16,-6-13-8 16,6-6 0-16,-1-7-4 0,1-9 8 15,4-10 4 1,1-8 8-16,5-12-4 0,4-14 0 15,1-4-8-15,5-5 0 16,0-13 0-16,-11-4 0 16,6 6 0-16,5 1 0 15,-11-1 0-15,6 6 8 16,5 4-4-16,5 7 0 16,0 3-4-16,0 8 0 15,5 4 4-15,-6 14 8 16,-4 2-4-16,-10-4 0 15,55 9-8-15,21 17 0 16,-66-6-4-16,10-8 0 0,56 6 0 16,10-3 8-16,-87-17-4 15,-19-14 0-15,14-11 0 16,-9-15 8-16,4-6 0 16,-9-2 0-16,4 3-12 15,0 5 0-15,-4 4-4 16,9 10 8-16,1 7-4 15,4 5 0-15,1 0-4 16,-6 4 8-16,6 10 0 16,4 12 8-16,1 7-4 15,5 1 0-15,-1 0-4 16,-9-2 0-16,-5-4-8 16,-11-1 0-16,0-3 0 15,6-6 8-15,4-6 0 0,-5-2 0 16,6 0-16-16,-1-10-8 15,6-10 8-15,5-7 16 16,9-3 8-16,1 0-8 16,5 2-12-16,0 4 0 15,-5 1-4-15,10 5 8 16,-16 2 0-16,-14 10 0 16,-1 6 8-16,-4 12 16 15,-6 6 4-15,0 1 0 16,1 11-12-16,14 12-8 15,1 3-8-15,5-1 0 16,9-2 0-16,1-9 0 16,0-9-8-16,5-8 0 0,-5-10 0 15,-1-14 16-15,1-14 4 16,0-10 0-16,-5-3-4 16,-1-5 8-16,1 0-4 15,0 5 0-15,5 1-4 16,-1 6 8-16,6 6 4 15,-5 4 8-15,0 6 4 16,0 10 8-16,-11 8 0 16,6 8 8-16,0 4-12 15,0 4-8-15,4 2-12 16,1-5 0-16,10-3-8 16,0-4 0-16,5-6 4 15,-5-10 16-15,0-8 0 0,-5-8-8 16,-10-3-12-16,-6-5 8 15,-4 2 0-15,-1 4 0 16,1 4-4-16,0 4 0 16,-1 2-4-16,11 4 0 15,-6 0 0-15,11 1 8 16,-5-3 0-16,5-4 8 16,-6 0-8-16,1-4-8 15,-10 0-8-15,-1 2 8 16,-4 0 8-16,-1 4 8 15,-4 10 4-15,4 6 0 16,1 8-12-16,4 6 0 16,6 8-8-16,5 0 0 0,-1-5-4 15,1-5 0-15,0-6-4 16,-1-2 0-16,-4-6-4 16,-5-4 0-16,-1-2 4 15,-4-2 8-15,-1-6 4 16,1-4 0-16,-1 4-4 15,1-4 0-15,-1 3 0 16,6-1 0-16,4 2 0 16,-4-2 8-16,10-2-8 15,-6 2 0-15,6-2-4 32,0-2 8-32,4 2-4 0,-9 2-8 15,0 3 0-15,-1 3 16 16,-9 2 8-16,-6 2 0 15,1 4-8-15,-6 4 0 16,0 2-8-16,6 1 8 16,-6 3-8-16,5-2 0 15,-4-2-8-15,4 2 0 0,-5-6 4 16,1 2 8-16,-1-4 0 0,0-2 0 16,-4 0-8-16,4-2 0 15,-10 0-8-15,5 0 0 16,1 2 8-16,4 2 16 15,0 2 8-15,6 4 0 16,4 2-12-16,1 0-8 16,4 0-4-16,6 2 8 15,-11-4 4 1,-4-2 8-16,-1-1 0 16,6-3 8-16,-6 0-32 15,11-7-24-15,4-13-12 16,16-22 24-16,-5-12 20 15,-16 19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2T06:43:1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11241 8979 1268 0,'5'-4'304'16,"5"-4"4"-16,-5 4-280 16,5-6 8-16,0-1-4 15,1 1-8-15,-1 0-8 16,0 0 8-16,5-2 0 0,-5 2 0 15,0 2 0 1,1 0 0-16,-1-4 0 0,5 4 0 16,-5 2 0-16,0 0 0 15,-5 4-8-15,0-2 0 16,1 4-8-16,4 6 8 16,-5 6 0-16,0 4 0 15,0-2-4-15,0 4 0 16,5-2 0-16,0-2 8 15,1-2-4 1,4-1 0-16,0-1-8 0,0-2 8 16,-5-2-8-16,6-2-8 15,-1 0 0-15,0 0 8 0,-5-4 0 16,6 0-8-16,-1 0 0 16,0 0 16-16,0-4 4 15,-5-4 0-15,6-2-12 16,-1 0-8-16,-5 1-12 15,0-1 0-15,0 0-24 16,6 2-16-16,-6 2 0 16,5 0 24-16,5 2-348 15,-4 4-368-15</inkml:trace>
  <inkml:trace contextRef="#ctx0" brushRef="#br0" timeOffset="579.29">11261 9342 552 0,'0'0'152'0,"0"0"-12"16,5 0-16-16,-5 0-100 16,5 0 72-16,5 0 44 15,11 0-16-15,-6-6-28 16,10 3-8-16,1 1-8 0,-1-2 0 16,6 2-12-16,-1 0-8 15,1 0-12-15,-1 0 8 16,1 2-12-16,-6 0-8 15,5 0-12-15,-4 0 0 16,-6 0 0-16,0 0 0 16,1 0-8-16,-1 0-8 15,-5 0-52-15,-4-2-40 16,4 2-4-16,-5 0 40 16,0 0-248-16,-10 4-288 15,0 0 0-15,0 0 296 16,0 0 288-16,0-1 0 15</inkml:trace>
  <inkml:trace contextRef="#ctx0" brushRef="#br0" timeOffset="1016.82">11322 9511 384 0,'0'0'96'0,"0"0"-8"15,0 0-8-15,0 0-52 16,-5 0 56-16,5 0 44 16,-5 2 0-16,0-2-24 15,-5 0-16-15,10 0-8 0,10 0 16 16,-5 0 0-16,5 0-8 15,10 0-8-15,1 0 0 16,4 0-4-16,6 0 0 16,-1-2-16-16,1-2-8 15,4 2 0-15,6 0 16 16,-1-2 8-16,-4 0 0 16,5 0-12-16,-6 0-8 15,1 0-12-15,-6 0 0 16,1 0-12-16,-6 2-8 15,-10 0-20-15,1 0-8 16,-1 2-8-16,0 0 8 0,-5 4 4 16,0-2 0-16,0-8 0 15,-4 2 0-15</inkml:trace>
  <inkml:trace contextRef="#ctx0" brushRef="#br0" timeOffset="10214.39">5287 9438 312 0,'0'0'72'0,"0"0"-8"0,0 0-8 16,0 2-40-16,0 0 40 15,0 0 36-15,-5-2 0 16,5 2-4-16,0-2 8 16,0 0 0-16,0 0 8 15,0 0 0-15,0 0 0 16,-5 0-8-16,5-4-8 15,0 0-16-15,0-4-8 16,0-2-16 0,0-2 0-16,0-2-16 15,5-4 0-15,0-2-12 16,0 0 0-16,0-1 0 0,10 1 8 16,-10-2-12-16,6 2-8 15,-1 6-12-15,0-2 8 16,5 0 4-16,-5 3 0 15,6 3-4-15,-6 2 0 16,0-2 0-16,5 4 8 16,0 2-4-16,6 4-8 15,-11 4-8-15,5 4 8 0,5 6 4 16,1 0 8-16,4-1-4 16,1 3 0-16,-6 2-12 15,10 0 0-15,-9-2 4 16,-1 0 8-16,16-4 12 15,-11-4 8-15,-5 0 4 16,-4-6 0-16,9-8 4 16,0-10 8-16,-4-2-4 15,-6-8-8-15,0 2-8 16,11-3 0-16,-21-1-4 16,10 8 0-16,-5 0-28 15,0 0-16-15,5 8-8 0,-15 8 16 16,5 6 16-16,1 0 0 15,-6-2 0-15,0 4 0 16</inkml:trace>
  <inkml:trace contextRef="#ctx0" brushRef="#br0" timeOffset="13957.01">15676 9309 336 0,'0'0'80'16,"0"0"0"-16,0 0 0 0,0 4-52 16,0-2 32-16,0-2 20 15,0 0 0-15,5-2-8 16,5-8 0-16,5-8-4 16,-5-6 0-16,16 0-8 15,-1-7 0-15,6-1-4 31,4 2 0-31,1 2 0 16,-1 2 8-16,-4 7-12 16,-1 3-8-16,-4 0-16 15,-1 4 0-15,0 4-4 16,-4 4 8-16,-6 0-8 16,-5 4 0-16,10 4-4 0,-4 6 8 15,-1 8-4-15,-5 4 0 16,5-3 0-1,-10 3 8-15,6 6 0 0,-6-2 0 16,5-6-16-16,-5-2 0 16,0-1-4-16,5-3 8 15,5-4 4-15,1-2 8 16,4-2 8-16,0-12 8 16,1-6 4-16,9-8 0 15,0-5-12-15,1-9 0 16,5 2-24-16,-1 0-16 15,1 1-116-15,-1 1-96 16,-9 10-264-16,-1 2-160 16</inkml:trace>
  <inkml:trace contextRef="#ctx0" brushRef="#br0" timeOffset="65996.2">16905 7505 1096 0,'0'0'332'0,"0"0"-28"0,0 0-36 16,5 0-276-16,-5 0 96 15,5 0 48-15,-5 0-40 16,5 0-48-16,5 0 0 16,-5 0-16-16,1 2 0 15,-1 0-32-15,5 2-16 16,-5 0-12-16,0-2 16 15,0 2-380-15,0 0-384 16,0 0-4-16,0 0 392 16</inkml:trace>
  <inkml:trace contextRef="#ctx0" brushRef="#br0" timeOffset="66355.55">17195 7471 872 0,'0'0'260'0,"0"0"-8"0,0-2-4 16,5 0-208-16,-5 2 56 15,0-2 40-15,0 4-16 16,5 2-40-16,-5 6-24 16,5 0-24-16,-5 2 8 15,5 4 0-15,0-4 0 16,0-2-20-16,0 2-16 15,0 1-76-15,0-5-48 16,-5 4 4-16,10-2 64 16,6-4-260-16,-1 0-320 15</inkml:trace>
  <inkml:trace contextRef="#ctx0" brushRef="#br0" timeOffset="66632.81">17504 7477 1136 0,'0'0'348'0,"0"0"-36"16,5 0-36-16,1 2-292 15,-1 4 96 1,15 4 32-16,5 0-56 0,-9 4-56 16,9 4 0-16,-10-4 0 15,0 3 0-15,-4-1 0 16,-16-4 0-16</inkml:trace>
  <inkml:trace contextRef="#ctx0" brushRef="#br0" timeOffset="67923.06">9346 7515 1024 0,'0'0'308'0,"0"0"-24"0,5 4-28 16,-5-4-264-16,5 0 72 15,-5 4 36-15,5 0-32 16,5-2-44-16,0 2 0 16,1 4-28-16,-1 2-16 15,5-1-4-15,-10 5 16 16,5-2-320-16,-5 0-328 16</inkml:trace>
  <inkml:trace contextRef="#ctx0" brushRef="#br0" timeOffset="68253.12">9610 7537 1080 0,'0'0'328'0,"0"0"-36"16,5 0-32-16,-5 0-288 15,5 0 80-15,-5 0 48 0,0 6-24 16,5-2-36-1,0-2-8-15,6 0-16 0,-1 2-8 16,0 1-52-16,0 3-40 0,5 4-4 16,-5 0 40-16,6 0-276 15,-1-2-312-15</inkml:trace>
  <inkml:trace contextRef="#ctx0" brushRef="#br0" timeOffset="68471.82">9864 7499 1112 0,'0'0'340'0,"0"0"-40"0,5 2-36 16,-5 2-304-16,10 0 80 15,0 4 32-15,1 4-32 16,9 2-40-16,0 3 8 15,-4 3-348-15,4 0-344 16</inkml:trace>
  <inkml:trace contextRef="#ctx0" brushRef="#br0" timeOffset="70512.61">5262 9630 376 0,'0'0'92'0,"0"2"4"15,0-2 4-15,0 2-60 16,0-2 40-16,10 0 52 16,-5 0 24-16,10 0-4 15,21-2-24-15,-1 0-20 16,6-2 8-16,20-2-4 16,5-2-8-16,0-4-16 15,0 2 0-15,-5 3-16 0,-5-1 0 16,0-2-20-1,-16 4-8-15,-4-2-12 0,-11 2 8 16,6 0-44-16,-11 2-40 16,-5 4-16-16,-5 0 32 15,1 2-316-15,-11 4-336 16</inkml:trace>
  <inkml:trace contextRef="#ctx0" brushRef="#br0" timeOffset="70869.35">5251 9771 496 0,'0'0'132'0,"0"2"-12"0,0 2-20 15,0 0-64-15,6 2 88 16,9-4 68-16,0 0-16 0,15 4-32 16,16 0-16-16,5-4-24 15,10-2 0-15,15 0 0 16,-10 0 8-16,5-4 0 16,6-6-8-16,-6 0-24 15,-5-4-8-15,0 4-24 16,-21 2 0-16,6 2-52 15,-15 0-40-15,-1 4-16 16,-4 2 32-16,-16 6 28 16,0-2 0-16,1-2 0 15,-16 0 0-15</inkml:trace>
  <inkml:trace contextRef="#ctx0" brushRef="#br0" timeOffset="71839.97">15635 9460 752 0,'0'0'220'0,"10"0"-36"0,10 0-28 16,-9 0-164-16,9 0 96 15,10 0 56-15,1-2-24 16,4 0-36-16,16 0 0 15,0-2-8-15,15 0 0 16,0 0-8-16,5-2 0 16,0 0-4-16,0 0 8 15,1-2 0-15,-6 2 8 16,-10 0-16-16,-1 0-16 0,-19 2-24 16,0 0 0-16,-11 2-80 15,-5-2-64-15,-10 2-8 16,-10 4 64-16,-10 2-288 15,-15 0-352-15</inkml:trace>
  <inkml:trace contextRef="#ctx0" brushRef="#br0" timeOffset="72121.14">15620 9559 856 0,'0'0'252'0,"5"0"-44"16,15 0-52-16,56 0-252 0,-5 0 48 16,-50 0 156-1,35 0 112-15,50 0 24 0,6 0-80 16,-41 0-76-16,-5-8 16 16,10-2-4-16,-15-4-8 15,5 8-28-15,0 0-16 16,-10 4-56-16,-15 2-32 15,-16 0-404-15,-14 2-360 16,-11 2 24-16,-6-2 392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要证</a:t>
            </a:r>
            <a:r>
              <a:t>R0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t>F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的子域，这样考虑：因为</a:t>
            </a:r>
            <a:r>
              <a:rPr sz="1400"/>
              <a:t>I’ </a:t>
            </a:r>
            <a:r>
              <a:rPr sz="1400">
                <a:latin typeface="Symbol"/>
                <a:ea typeface="Symbol"/>
                <a:cs typeface="Symbol"/>
                <a:sym typeface="Symbol"/>
              </a:rPr>
              <a:t>≅ </a:t>
            </a:r>
            <a:r>
              <a:rPr sz="1400"/>
              <a:t>I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，但是</a:t>
            </a:r>
            <a:r>
              <a:rPr sz="1400"/>
              <a:t>I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不是域，</a:t>
            </a:r>
            <a:r>
              <a:rPr sz="1400"/>
              <a:t>I’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也不是域，我们扩充</a:t>
            </a:r>
            <a:r>
              <a:rPr sz="1400"/>
              <a:t>I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为</a:t>
            </a:r>
            <a:r>
              <a:rPr sz="1400"/>
              <a:t>R0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，而</a:t>
            </a:r>
            <a:r>
              <a:rPr sz="1400"/>
              <a:t>R0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是域。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即证有一个同态映射，使得</a:t>
            </a:r>
            <a:r>
              <a:t>R0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∼</a:t>
            </a:r>
            <a:r>
              <a:t>R0’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，则</a:t>
            </a:r>
            <a:r>
              <a:t>R0’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t>F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的子环。如果还能证得</a:t>
            </a:r>
            <a:r>
              <a:rPr sz="1400"/>
              <a:t>R0</a:t>
            </a:r>
            <a:r>
              <a:rPr sz="1400">
                <a:latin typeface="Symbol"/>
                <a:ea typeface="Symbol"/>
                <a:cs typeface="Symbol"/>
                <a:sym typeface="Symbol"/>
              </a:rPr>
              <a:t>≅</a:t>
            </a:r>
            <a:r>
              <a:rPr sz="1400"/>
              <a:t>R0’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，则</a:t>
            </a:r>
            <a:r>
              <a:rPr sz="1400"/>
              <a:t>R0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rPr sz="1400"/>
              <a:t>F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的子域</a:t>
            </a:r>
            <a:r>
              <a:rPr sz="1400"/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</a:t>
            </a:r>
            <a:r>
              <a:rPr sz="1400"/>
              <a:t>h/k=m/n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的情况下， </a:t>
            </a:r>
            <a:r>
              <a:rPr sz="1400"/>
              <a:t>he/ke=me/ne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，所以不会出现一对多的情况，是一个映射。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即有理数域。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考虑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的周期：因为</a:t>
            </a:r>
            <a:r>
              <a:t>na=(ne)a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，因为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t>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的周期，所以有</a:t>
            </a:r>
            <a:r>
              <a:t>(pe)a=0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，即</a:t>
            </a:r>
            <a:r>
              <a:t>pa=0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为质数时，没有因子，所以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的周期也为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02225"/>
            <a:ext cx="9144000" cy="175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-1" y="3768724"/>
            <a:ext cx="9144002" cy="22860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 b="1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标题文本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*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7762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12334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16906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1478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28600" marR="0" indent="-1825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65943" marR="0" indent="-20081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862894" marR="0" indent="-22313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165423" marR="0" indent="-2510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493383" marR="0" indent="-28688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9505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4077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8649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3221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6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895350"/>
            <a:ext cx="7778750" cy="13843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body" sz="half" idx="4294967295"/>
          </p:nvPr>
        </p:nvSpPr>
        <p:spPr>
          <a:xfrm>
            <a:off x="827087" y="2708274"/>
            <a:ext cx="6189663" cy="26384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6.6.1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域的特征</a:t>
            </a:r>
            <a:r>
              <a:t> </a:t>
            </a:r>
          </a:p>
          <a:p>
            <a:pPr>
              <a:lnSpc>
                <a:spcPct val="150000"/>
              </a:lnSpc>
              <a:spcBef>
                <a:spcPts val="400"/>
              </a:spcBef>
              <a:buClr>
                <a:srgbClr val="212745"/>
              </a:buClr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6.6.2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素域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0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212725"/>
            <a:ext cx="8235950" cy="13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body" idx="4294967295"/>
          </p:nvPr>
        </p:nvSpPr>
        <p:spPr>
          <a:xfrm>
            <a:off x="76200" y="1125537"/>
            <a:ext cx="8816975" cy="5105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4916" indent="-224916" algn="just" defTabSz="804672">
              <a:spcBef>
                <a:spcPts val="600"/>
              </a:spcBef>
              <a:buClr>
                <a:srgbClr val="212745"/>
              </a:buClr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先证</a:t>
            </a:r>
            <a:r>
              <a:t>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为有理域</a:t>
            </a:r>
            <a:r>
              <a:t>R</a:t>
            </a:r>
            <a:r>
              <a:rPr baseline="-33272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内的一个映射。</a:t>
            </a:r>
          </a:p>
          <a:p>
            <a:pPr marL="224916" indent="-224916" algn="just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若</a:t>
            </a:r>
            <a:r>
              <a:t>h/k=m/n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hn=km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，因此，</a:t>
            </a:r>
          </a:p>
          <a:p>
            <a:pPr marL="224916" indent="-224916" algn="ctr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t>(hn)e=(km)e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</a:p>
          <a:p>
            <a:pPr marL="224916" indent="-224916" algn="ctr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t>(he)(ne)=(ke)(me)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224916" indent="-224916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</a:t>
            </a:r>
            <a:r>
              <a:t>k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</a:t>
            </a:r>
          </a:p>
          <a:p>
            <a:pPr marL="224916" indent="-224916" algn="ctr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t>ke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0</a:t>
            </a:r>
            <a:r>
              <a:rPr baseline="-27590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ne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0</a:t>
            </a:r>
            <a:r>
              <a:rPr baseline="-27590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224916" indent="-224916" algn="just" defTabSz="804672">
              <a:spcBef>
                <a:spcPts val="600"/>
              </a:spcBef>
              <a:buSzTx/>
              <a:buNone/>
              <a:defRPr sz="281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故，</a:t>
            </a:r>
            <a:r>
              <a:t>he/ke=me/ne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，这就是说，由</a:t>
            </a:r>
            <a:r>
              <a:t>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所规定的</a:t>
            </a:r>
            <a:r>
              <a:t>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的映象由</a:t>
            </a:r>
            <a:r>
              <a:t>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唯一确定，而与这个有理数的表示方法无关。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0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212725"/>
            <a:ext cx="8235950" cy="13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>
            <a:spLocks noGrp="1"/>
          </p:cNvSpPr>
          <p:nvPr>
            <p:ph type="body" idx="4294967295"/>
          </p:nvPr>
        </p:nvSpPr>
        <p:spPr>
          <a:xfrm>
            <a:off x="-1" y="1341437"/>
            <a:ext cx="9144002" cy="51006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7350" indent="-387350">
              <a:spcBef>
                <a:spcPts val="600"/>
              </a:spcBef>
              <a:buClr>
                <a:srgbClr val="212745"/>
              </a:buClr>
              <a:defRPr sz="2800"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再证</a:t>
            </a:r>
            <a:r>
              <a:t>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为同态映射。</a:t>
            </a:r>
          </a:p>
          <a:p>
            <a:pPr marL="387350" indent="-387350">
              <a:spcBef>
                <a:spcPts val="400"/>
              </a:spcBef>
              <a:buClr>
                <a:srgbClr val="212745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7350" indent="-387350">
              <a:spcBef>
                <a:spcPts val="400"/>
              </a:spcBef>
              <a:buClr>
                <a:srgbClr val="212745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7350" indent="-387350">
              <a:spcBef>
                <a:spcPts val="400"/>
              </a:spcBef>
              <a:buClr>
                <a:srgbClr val="212745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7350" indent="-387350">
              <a:spcBef>
                <a:spcPts val="400"/>
              </a:spcBef>
              <a:buClr>
                <a:srgbClr val="212745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7350" indent="-387350">
              <a:spcBef>
                <a:spcPts val="4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7350" indent="-38735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  <a:p>
            <a:pPr marL="387350" indent="-38735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因此若令                                               ，则</a:t>
            </a:r>
          </a:p>
          <a:p>
            <a:pPr marL="387350" indent="-387350" algn="ctr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R</a:t>
            </a:r>
            <a:r>
              <a:rPr baseline="-30000"/>
              <a:t>0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∼</a:t>
            </a:r>
            <a:r>
              <a:rPr baseline="-30000"/>
              <a:t> </a:t>
            </a:r>
            <a:r>
              <a:t>R</a:t>
            </a:r>
            <a:r>
              <a:rPr baseline="-30000"/>
              <a:t>0</a:t>
            </a:r>
            <a:r>
              <a:t>’</a:t>
            </a:r>
          </a:p>
        </p:txBody>
      </p:sp>
      <p:grpSp>
        <p:nvGrpSpPr>
          <p:cNvPr id="113" name="Group 113"/>
          <p:cNvGrpSpPr/>
          <p:nvPr/>
        </p:nvGrpSpPr>
        <p:grpSpPr>
          <a:xfrm>
            <a:off x="566737" y="1890712"/>
            <a:ext cx="7596188" cy="2843213"/>
            <a:chOff x="0" y="0"/>
            <a:chExt cx="7596187" cy="2843212"/>
          </a:xfrm>
        </p:grpSpPr>
        <p:pic>
          <p:nvPicPr>
            <p:cNvPr id="111" name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" y="0"/>
              <a:ext cx="7543801" cy="1789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79587"/>
              <a:ext cx="7507288" cy="1063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4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50" y="4497387"/>
            <a:ext cx="4770438" cy="109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2" build="p" bldLvl="5" animBg="1" advAuto="0"/>
      <p:bldP spid="113" grpId="1" animBg="1" advAuto="0"/>
      <p:bldP spid="114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17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73025"/>
            <a:ext cx="8235951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body" idx="4294967295"/>
          </p:nvPr>
        </p:nvSpPr>
        <p:spPr>
          <a:xfrm>
            <a:off x="-1" y="1052512"/>
            <a:ext cx="9144002" cy="52562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175259" defTabSz="877823">
              <a:lnSpc>
                <a:spcPct val="95000"/>
              </a:lnSpc>
              <a:spcBef>
                <a:spcPts val="600"/>
              </a:spcBef>
              <a:buClr>
                <a:srgbClr val="212745"/>
              </a:buClr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</a:t>
            </a:r>
            <a:r>
              <a:t>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R</a:t>
            </a:r>
            <a:r>
              <a:rPr baseline="-31000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到其映象</a:t>
            </a:r>
            <a:r>
              <a:t>R</a:t>
            </a:r>
            <a:r>
              <a:rPr baseline="-31000"/>
              <a:t>0</a:t>
            </a:r>
            <a:r>
              <a:t>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的同构映射，故</a:t>
            </a:r>
            <a:r>
              <a:t>R</a:t>
            </a:r>
            <a:r>
              <a:rPr baseline="-31000"/>
              <a:t>0</a:t>
            </a:r>
            <a:r>
              <a:t>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是域，因此是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的子域。</a:t>
            </a:r>
          </a:p>
          <a:p>
            <a:pPr marL="219455" indent="-175259" defTabSz="877823">
              <a:lnSpc>
                <a:spcPct val="95000"/>
              </a:lnSpc>
              <a:spcBef>
                <a:spcPts val="600"/>
              </a:spcBef>
              <a:buClr>
                <a:srgbClr val="212745"/>
              </a:buClr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证法一：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1000"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是一个域而</a:t>
            </a:r>
            <a:r>
              <a:rPr>
                <a:solidFill>
                  <a:srgbClr val="404040"/>
                </a:solidFill>
              </a:rPr>
              <a:t>σ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不是把它的所有元素映到</a:t>
            </a:r>
            <a:r>
              <a:rPr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，所以，由教材</a:t>
            </a:r>
            <a:r>
              <a:rPr>
                <a:solidFill>
                  <a:srgbClr val="404040"/>
                </a:solidFill>
              </a:rPr>
              <a:t>204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页习题</a:t>
            </a:r>
            <a:r>
              <a:rPr>
                <a:solidFill>
                  <a:srgbClr val="404040"/>
                </a:solidFill>
              </a:rPr>
              <a:t>6.5-6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1000">
                <a:solidFill>
                  <a:srgbClr val="404040"/>
                </a:solidFill>
              </a:rPr>
              <a:t>0 </a:t>
            </a:r>
            <a:r>
              <a:rPr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≅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1000"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</a:rPr>
              <a:t>’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19455" indent="-175259" defTabSz="877823">
              <a:lnSpc>
                <a:spcPct val="95000"/>
              </a:lnSpc>
              <a:spcBef>
                <a:spcPts val="600"/>
              </a:spcBef>
              <a:buClr>
                <a:srgbClr val="212745"/>
              </a:buClr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证法二：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再证明</a:t>
            </a:r>
            <a:r>
              <a:rPr>
                <a:solidFill>
                  <a:srgbClr val="404040"/>
                </a:solidFill>
              </a:rPr>
              <a:t>σ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</a:rPr>
              <a:t>1-1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映射即可。因</a:t>
            </a:r>
            <a:r>
              <a:rPr>
                <a:solidFill>
                  <a:srgbClr val="404040"/>
                </a:solidFill>
              </a:rPr>
              <a:t>σ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1000"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1000"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</a:rPr>
              <a:t>’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上的映射，只需证若</a:t>
            </a:r>
            <a:r>
              <a:rPr>
                <a:solidFill>
                  <a:srgbClr val="404040"/>
                </a:solidFill>
              </a:rPr>
              <a:t>h/k </a:t>
            </a:r>
            <a:r>
              <a:rPr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rPr>
                <a:solidFill>
                  <a:srgbClr val="404040"/>
                </a:solidFill>
              </a:rPr>
              <a:t> m/n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>
                <a:solidFill>
                  <a:srgbClr val="404040"/>
                </a:solidFill>
              </a:rPr>
              <a:t>he/ke </a:t>
            </a:r>
            <a:r>
              <a:rPr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rPr>
                <a:solidFill>
                  <a:srgbClr val="404040"/>
                </a:solidFill>
              </a:rPr>
              <a:t> me/ne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75259" indent="-131063" defTabSz="877823">
              <a:lnSpc>
                <a:spcPct val="95000"/>
              </a:lnSpc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反证。设</a:t>
            </a:r>
            <a:r>
              <a:t>h/k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 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，而</a:t>
            </a:r>
            <a:r>
              <a:t>he/ke = me/ne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。则</a:t>
            </a:r>
            <a:r>
              <a:t>(he)(ne)=(ke)(me)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，故，</a:t>
            </a:r>
            <a:r>
              <a:t>(hn)e = (km)e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</a:p>
          <a:p>
            <a:pPr marL="175259" indent="-131063" defTabSz="877823">
              <a:lnSpc>
                <a:spcPct val="95000"/>
              </a:lnSpc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(hn)e - (km)e=0</a:t>
            </a:r>
            <a:r>
              <a:rPr baseline="-25791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，亦即</a:t>
            </a:r>
            <a:r>
              <a:t>(hn-km)e=0</a:t>
            </a:r>
            <a:r>
              <a:rPr baseline="-25791"/>
              <a:t>F</a:t>
            </a:r>
            <a:r>
              <a:t>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hn-km=0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</a:t>
            </a:r>
            <a:r>
              <a:t>hn=km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h/k = 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，与</a:t>
            </a:r>
            <a:r>
              <a:t>h/k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≠</a:t>
            </a:r>
            <a:r>
              <a:t> 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，矛盾。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881863" y="6565199"/>
            <a:ext cx="282735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21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212725"/>
            <a:ext cx="8235951" cy="13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body" idx="4294967295"/>
          </p:nvPr>
        </p:nvSpPr>
        <p:spPr>
          <a:xfrm>
            <a:off x="71437" y="1336675"/>
            <a:ext cx="8964613" cy="5287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177085" algn="just" defTabSz="886968">
              <a:spcBef>
                <a:spcPts val="700"/>
              </a:spcBef>
              <a:buClr>
                <a:srgbClr val="212745"/>
              </a:buClr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的任意子域要包含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的整数倍及其商，即包含</a:t>
            </a:r>
            <a:r>
              <a:t>R</a:t>
            </a:r>
            <a:r>
              <a:rPr baseline="-30742"/>
              <a:t>0</a:t>
            </a:r>
            <a:r>
              <a:t>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，所以，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包含和</a:t>
            </a:r>
            <a:r>
              <a:t>R</a:t>
            </a:r>
            <a:r>
              <a:rPr baseline="-30742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同构的</a:t>
            </a:r>
            <a:r>
              <a:t>R</a:t>
            </a:r>
            <a:r>
              <a:rPr baseline="-30742"/>
              <a:t>0</a:t>
            </a:r>
            <a:r>
              <a:t>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</a:p>
          <a:p>
            <a:pPr marL="221742" indent="-177085" algn="just" defTabSz="886968">
              <a:spcBef>
                <a:spcPts val="700"/>
              </a:spcBef>
              <a:buClr>
                <a:srgbClr val="212745"/>
              </a:buClr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现在用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的壹：</a:t>
            </a:r>
            <a:r>
              <a:t>e=1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，用整数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t>ne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用有理数</a:t>
            </a:r>
            <a:r>
              <a:t>m/n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t>me/ne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。这样，抽象地看，</a:t>
            </a:r>
            <a:r>
              <a:t>R</a:t>
            </a:r>
            <a:r>
              <a:rPr baseline="-30742"/>
              <a:t>0</a:t>
            </a:r>
            <a:r>
              <a:t>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与</a:t>
            </a:r>
            <a:r>
              <a:t>R</a:t>
            </a:r>
            <a:r>
              <a:rPr baseline="-30742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一样。特征为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的域便包含有理域</a:t>
            </a:r>
            <a:r>
              <a:t>R</a:t>
            </a:r>
            <a:r>
              <a:rPr baseline="-30742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为其最小子域。证毕。</a:t>
            </a:r>
          </a:p>
          <a:p>
            <a:pPr marL="221742" indent="-177085" defTabSz="886968">
              <a:spcBef>
                <a:spcPts val="700"/>
              </a:spcBef>
              <a:buClr>
                <a:srgbClr val="212745"/>
              </a:buClr>
              <a:defRPr sz="310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</a:t>
            </a:r>
            <a:r>
              <a:rPr baseline="-30742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称为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最小域或素域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，其中，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rPr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或质数。</a:t>
            </a:r>
          </a:p>
          <a:p>
            <a:pPr marL="221742" indent="-177085" defTabSz="886968">
              <a:spcBef>
                <a:spcPts val="700"/>
              </a:spcBef>
              <a:buClr>
                <a:srgbClr val="212745"/>
              </a:buClr>
              <a:defRPr sz="310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实数域、复数域以</a:t>
            </a:r>
            <a:r>
              <a:rPr>
                <a:solidFill>
                  <a:srgbClr val="404040"/>
                </a:solidFill>
              </a:rPr>
              <a:t>R</a:t>
            </a:r>
            <a:r>
              <a:rPr baseline="-30742"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600200" y="1484312"/>
            <a:ext cx="2057400" cy="4572001"/>
          </a:xfrm>
          <a:prstGeom prst="ellipse">
            <a:avLst/>
          </a:prstGeom>
          <a:solidFill>
            <a:srgbClr val="99FF3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5364162" y="1441450"/>
            <a:ext cx="2209801" cy="4724400"/>
          </a:xfrm>
          <a:prstGeom prst="ellipse">
            <a:avLst/>
          </a:prstGeom>
          <a:solidFill>
            <a:srgbClr val="33CCCC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943599" y="2438400"/>
            <a:ext cx="1143002" cy="2667000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6557962" y="3505200"/>
            <a:ext cx="457201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rgbClr val="B4DCFA"/>
                </a:solidFill>
              </a:defRPr>
            </a:lvl1pPr>
          </a:lstStyle>
          <a:p>
            <a:r>
              <a:t>0’</a:t>
            </a:r>
          </a:p>
        </p:txBody>
      </p:sp>
      <p:sp>
        <p:nvSpPr>
          <p:cNvPr id="131" name="Shape 131"/>
          <p:cNvSpPr/>
          <p:nvPr/>
        </p:nvSpPr>
        <p:spPr>
          <a:xfrm>
            <a:off x="2667000" y="3048000"/>
            <a:ext cx="762000" cy="838200"/>
          </a:xfrm>
          <a:prstGeom prst="ellipse">
            <a:avLst/>
          </a:prstGeom>
          <a:solidFill>
            <a:srgbClr val="FFFFCC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grpSp>
        <p:nvGrpSpPr>
          <p:cNvPr id="141" name="Group 141"/>
          <p:cNvGrpSpPr/>
          <p:nvPr/>
        </p:nvGrpSpPr>
        <p:grpSpPr>
          <a:xfrm>
            <a:off x="2633662" y="1847850"/>
            <a:ext cx="3919539" cy="3505201"/>
            <a:chOff x="0" y="0"/>
            <a:chExt cx="3919537" cy="3505200"/>
          </a:xfrm>
        </p:grpSpPr>
        <p:grpSp>
          <p:nvGrpSpPr>
            <p:cNvPr id="136" name="Group 136"/>
            <p:cNvGrpSpPr/>
            <p:nvPr/>
          </p:nvGrpSpPr>
          <p:grpSpPr>
            <a:xfrm>
              <a:off x="-1" y="0"/>
              <a:ext cx="3810002" cy="3505200"/>
              <a:chOff x="0" y="0"/>
              <a:chExt cx="3810000" cy="3505199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0" y="2133600"/>
                <a:ext cx="3733800" cy="0"/>
              </a:xfrm>
              <a:prstGeom prst="line">
                <a:avLst/>
              </a:prstGeom>
              <a:noFill/>
              <a:ln w="47625" cap="flat">
                <a:solidFill>
                  <a:srgbClr val="FF33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 flipV="1">
                <a:off x="152400" y="2438399"/>
                <a:ext cx="3657601" cy="1066801"/>
              </a:xfrm>
              <a:prstGeom prst="line">
                <a:avLst/>
              </a:prstGeom>
              <a:noFill/>
              <a:ln w="47625" cap="flat">
                <a:solidFill>
                  <a:srgbClr val="FF33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304800" y="0"/>
                <a:ext cx="3352800" cy="1447800"/>
              </a:xfrm>
              <a:prstGeom prst="line">
                <a:avLst/>
              </a:prstGeom>
              <a:noFill/>
              <a:ln w="47625" cap="flat">
                <a:solidFill>
                  <a:srgbClr val="FF33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304800" y="990600"/>
                <a:ext cx="3429001" cy="838200"/>
              </a:xfrm>
              <a:prstGeom prst="line">
                <a:avLst/>
              </a:prstGeom>
              <a:noFill/>
              <a:ln w="47625" cap="flat">
                <a:solidFill>
                  <a:srgbClr val="FF33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261937" y="1371600"/>
              <a:ext cx="3657601" cy="685801"/>
              <a:chOff x="0" y="0"/>
              <a:chExt cx="3657600" cy="68579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228600"/>
                <a:ext cx="3657601" cy="381001"/>
              </a:xfrm>
              <a:prstGeom prst="line">
                <a:avLst/>
              </a:prstGeom>
              <a:noFill/>
              <a:ln w="38100" cap="flat">
                <a:solidFill>
                  <a:srgbClr val="FF33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152400" y="609599"/>
                <a:ext cx="3429001" cy="76202"/>
              </a:xfrm>
              <a:prstGeom prst="line">
                <a:avLst/>
              </a:prstGeom>
              <a:noFill/>
              <a:ln w="38100" cap="flat">
                <a:solidFill>
                  <a:srgbClr val="FF33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152400" y="0"/>
                <a:ext cx="3505200" cy="533401"/>
              </a:xfrm>
              <a:prstGeom prst="line">
                <a:avLst/>
              </a:prstGeom>
              <a:noFill/>
              <a:ln w="38100" cap="flat">
                <a:solidFill>
                  <a:srgbClr val="FF33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45" name="Group 145"/>
          <p:cNvGrpSpPr/>
          <p:nvPr/>
        </p:nvGrpSpPr>
        <p:grpSpPr>
          <a:xfrm>
            <a:off x="2895600" y="3214687"/>
            <a:ext cx="3657601" cy="685801"/>
            <a:chOff x="0" y="0"/>
            <a:chExt cx="3657600" cy="685799"/>
          </a:xfrm>
        </p:grpSpPr>
        <p:sp>
          <p:nvSpPr>
            <p:cNvPr id="142" name="Shape 142"/>
            <p:cNvSpPr/>
            <p:nvPr/>
          </p:nvSpPr>
          <p:spPr>
            <a:xfrm>
              <a:off x="0" y="228600"/>
              <a:ext cx="3657601" cy="381001"/>
            </a:xfrm>
            <a:prstGeom prst="line">
              <a:avLst/>
            </a:prstGeom>
            <a:noFill/>
            <a:ln w="57150" cap="flat">
              <a:solidFill>
                <a:srgbClr val="99CC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52400" y="609599"/>
              <a:ext cx="3429001" cy="76202"/>
            </a:xfrm>
            <a:prstGeom prst="line">
              <a:avLst/>
            </a:prstGeom>
            <a:noFill/>
            <a:ln w="57150" cap="flat">
              <a:solidFill>
                <a:srgbClr val="99CC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52400" y="0"/>
              <a:ext cx="3505200" cy="533401"/>
            </a:xfrm>
            <a:prstGeom prst="line">
              <a:avLst/>
            </a:prstGeom>
            <a:noFill/>
            <a:ln w="57150" cap="flat">
              <a:solidFill>
                <a:srgbClr val="99CC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6" name="Shape 146"/>
          <p:cNvSpPr/>
          <p:nvPr/>
        </p:nvSpPr>
        <p:spPr>
          <a:xfrm>
            <a:off x="1524000" y="457200"/>
            <a:ext cx="457200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/>
            </a:lvl1pPr>
          </a:lstStyle>
          <a:p>
            <a:r>
              <a:t>I</a:t>
            </a:r>
          </a:p>
        </p:txBody>
      </p:sp>
      <p:sp>
        <p:nvSpPr>
          <p:cNvPr id="147" name="Shape 147"/>
          <p:cNvSpPr/>
          <p:nvPr/>
        </p:nvSpPr>
        <p:spPr>
          <a:xfrm>
            <a:off x="5715000" y="304800"/>
            <a:ext cx="609600" cy="1272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animBg="1" advAuto="0"/>
      <p:bldP spid="128" grpId="2" animBg="1" advAuto="0"/>
      <p:bldP spid="128" grpId="10" animBg="1" advAuto="0"/>
      <p:bldP spid="129" grpId="6" animBg="1" advAuto="0"/>
      <p:bldP spid="130" grpId="7" animBg="1" advAuto="0"/>
      <p:bldP spid="131" grpId="9" animBg="1" advAuto="0"/>
      <p:bldP spid="141" grpId="5" animBg="1" advAuto="0"/>
      <p:bldP spid="145" grpId="8" animBg="1" advAuto="0"/>
      <p:bldP spid="146" grpId="3" animBg="1" advAuto="0"/>
      <p:bldP spid="147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50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73025"/>
            <a:ext cx="8235951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body" idx="4294967295"/>
          </p:nvPr>
        </p:nvSpPr>
        <p:spPr>
          <a:xfrm>
            <a:off x="250825" y="1196975"/>
            <a:ext cx="8642350" cy="48244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3660" indent="-333660" algn="just" defTabSz="850391">
              <a:spcBef>
                <a:spcPts val="600"/>
              </a:spcBef>
              <a:buClr>
                <a:srgbClr val="212745"/>
              </a:buClr>
              <a:defRPr sz="260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是任意整数，</a:t>
            </a:r>
            <a:r>
              <a:t>a∈F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，若用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的壹：</a:t>
            </a:r>
            <a:r>
              <a:t>e=1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，用整数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t>ne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na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有两种意思：</a:t>
            </a:r>
          </a:p>
          <a:p>
            <a:pPr marL="333660" indent="-333660" algn="just" defTabSz="850391">
              <a:spcBef>
                <a:spcPts val="600"/>
              </a:spcBef>
              <a:buSzTx/>
              <a:buNone/>
              <a:defRPr sz="2604">
                <a:latin typeface="Arial"/>
                <a:ea typeface="Arial"/>
                <a:cs typeface="Arial"/>
                <a:sym typeface="Arial"/>
              </a:defRPr>
            </a:pPr>
            <a:r>
              <a:t>	1)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可以看作是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倍，</a:t>
            </a:r>
          </a:p>
          <a:p>
            <a:pPr marL="333660" indent="-333660" algn="just" defTabSz="850391">
              <a:spcBef>
                <a:spcPts val="600"/>
              </a:spcBef>
              <a:buSzTx/>
              <a:buNone/>
              <a:defRPr sz="2604">
                <a:latin typeface="Arial"/>
                <a:ea typeface="Arial"/>
                <a:cs typeface="Arial"/>
                <a:sym typeface="Arial"/>
              </a:defRPr>
            </a:pPr>
            <a:r>
              <a:t>	2)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可以看作是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中两个元素的乘积。</a:t>
            </a:r>
          </a:p>
          <a:p>
            <a:pPr marL="333660" indent="-333660" algn="just" defTabSz="850391">
              <a:spcBef>
                <a:spcPts val="600"/>
              </a:spcBef>
              <a:buSzTx/>
              <a:buNone/>
              <a:defRPr sz="260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结果都等于</a:t>
            </a:r>
            <a:r>
              <a:t>(ne)a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3660" indent="-333660" defTabSz="850391">
              <a:spcBef>
                <a:spcPts val="600"/>
              </a:spcBef>
              <a:buClr>
                <a:srgbClr val="212745"/>
              </a:buClr>
              <a:defRPr sz="260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33660" indent="-333660" defTabSz="850391">
              <a:spcBef>
                <a:spcPts val="600"/>
              </a:spcBef>
              <a:buSzTx/>
              <a:buNone/>
              <a:defRPr sz="2604">
                <a:latin typeface="Arial"/>
                <a:ea typeface="Arial"/>
                <a:cs typeface="Arial"/>
                <a:sym typeface="Arial"/>
              </a:defRPr>
            </a:pPr>
            <a:r>
              <a:t>	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是质数时，任意非零元素在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的加法群中的周期等于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333660" indent="-333660" defTabSz="850391">
              <a:spcBef>
                <a:spcPts val="600"/>
              </a:spcBef>
              <a:buSzTx/>
              <a:buNone/>
              <a:defRPr sz="2604">
                <a:latin typeface="宋体"/>
                <a:ea typeface="宋体"/>
                <a:cs typeface="宋体"/>
                <a:sym typeface="宋体"/>
              </a:defRPr>
            </a:pPr>
            <a:r>
              <a:t>	</a:t>
            </a:r>
            <a:r>
              <a:rPr>
                <a:latin typeface="Arial"/>
                <a:ea typeface="Arial"/>
                <a:cs typeface="Arial"/>
                <a:sym typeface="Arial"/>
              </a:rPr>
              <a:t>p=0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时，任意非零元素在</a:t>
            </a:r>
            <a:r>
              <a:rPr>
                <a:latin typeface="Arial"/>
                <a:ea typeface="Arial"/>
                <a:cs typeface="Arial"/>
                <a:sym typeface="Arial"/>
              </a:rP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的加法群中的周期等于</a:t>
            </a:r>
            <a:r>
              <a:t>∞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1FF3B7D-9DA2-8D10-6B1A-FF8B3033DEFD}"/>
                  </a:ext>
                </a:extLst>
              </p14:cNvPr>
              <p14:cNvContentPartPr/>
              <p14:nvPr/>
            </p14:nvContentPartPr>
            <p14:xfrm>
              <a:off x="2528640" y="3360960"/>
              <a:ext cx="6333480" cy="1627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1FF3B7D-9DA2-8D10-6B1A-FF8B3033D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9280" y="3351600"/>
                <a:ext cx="6352200" cy="164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idx="4294967295"/>
          </p:nvPr>
        </p:nvSpPr>
        <p:spPr>
          <a:xfrm>
            <a:off x="0" y="444499"/>
            <a:ext cx="8964613" cy="58642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8775" indent="-358775" algn="just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的特征是质数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</a:p>
          <a:p>
            <a:pPr marL="358775" indent="-358775" algn="ctr">
              <a:lnSpc>
                <a:spcPct val="120000"/>
              </a:lnSpc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(a+b)</a:t>
            </a:r>
            <a:r>
              <a:rPr baseline="30000"/>
              <a:t>p</a:t>
            </a:r>
            <a:r>
              <a:t>=a</a:t>
            </a:r>
            <a:r>
              <a:rPr baseline="30000"/>
              <a:t>p</a:t>
            </a:r>
            <a:r>
              <a:t>+b</a:t>
            </a:r>
            <a:r>
              <a:rPr baseline="30000"/>
              <a:t>p</a:t>
            </a:r>
            <a:r>
              <a:t> </a:t>
            </a:r>
          </a:p>
          <a:p>
            <a:pPr marL="358775" indent="-358775" algn="just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由二项式定理，</a:t>
            </a:r>
          </a:p>
          <a:p>
            <a:pPr marL="358775" indent="-358775" algn="just">
              <a:lnSpc>
                <a:spcPct val="120000"/>
              </a:lnSpc>
              <a:spcBef>
                <a:spcPts val="4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58775" indent="-358775" algn="just">
              <a:lnSpc>
                <a:spcPct val="120000"/>
              </a:lnSpc>
              <a:spcBef>
                <a:spcPts val="4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58775" indent="-358775" algn="just">
              <a:lnSpc>
                <a:spcPct val="120000"/>
              </a:lnSpc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系数                               都是整数。除了两端的</a:t>
            </a:r>
            <a:r>
              <a:t>a</a:t>
            </a:r>
            <a:r>
              <a:rPr baseline="30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和</a:t>
            </a:r>
            <a:r>
              <a:t>b</a:t>
            </a:r>
            <a:r>
              <a:rPr baseline="30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，中间各项的系数中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都小于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，所以分子上的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不可能在约分中消掉，因而中间各项的系数是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的倍数。</a:t>
            </a:r>
          </a:p>
          <a:p>
            <a:pPr marL="358775" indent="-358775" algn="just">
              <a:lnSpc>
                <a:spcPct val="120000"/>
              </a:lnSpc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因此</a:t>
            </a:r>
            <a:r>
              <a:t>(a+b)</a:t>
            </a:r>
            <a:r>
              <a:rPr baseline="30000"/>
              <a:t>p</a:t>
            </a:r>
            <a:r>
              <a:t>=a</a:t>
            </a:r>
            <a:r>
              <a:rPr baseline="30000"/>
              <a:t>p</a:t>
            </a:r>
            <a:r>
              <a:t>+b</a:t>
            </a:r>
            <a:r>
              <a:rPr baseline="30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pic>
        <p:nvPicPr>
          <p:cNvPr id="157" name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233612"/>
            <a:ext cx="7132638" cy="106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3284537"/>
            <a:ext cx="2830513" cy="9413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642DFA-0AD2-0C99-3997-CB9C7E5FE989}"/>
                  </a:ext>
                </a:extLst>
              </p14:cNvPr>
              <p14:cNvContentPartPr/>
              <p14:nvPr/>
            </p14:nvContentPartPr>
            <p14:xfrm>
              <a:off x="2561760" y="1958040"/>
              <a:ext cx="2330280" cy="622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642DFA-0AD2-0C99-3997-CB9C7E5FE9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400" y="1948680"/>
                <a:ext cx="2349000" cy="64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build="p" bldLvl="5" animBg="1" advAuto="0"/>
      <p:bldP spid="157" grpId="2" animBg="1" advAuto="0"/>
      <p:bldP spid="158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8088233" y="6540817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6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73025"/>
            <a:ext cx="8235951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xfrm>
            <a:off x="250825" y="836612"/>
            <a:ext cx="8642350" cy="56356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4756" indent="-334756" defTabSz="905255"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3</a:t>
            </a:r>
            <a:r>
              <a:rPr>
                <a:solidFill>
                  <a:srgbClr val="404040"/>
                </a:solidFill>
              </a:rPr>
              <a:t> 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的特征是质数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>
                <a:solidFill>
                  <a:srgbClr val="404040"/>
                </a:solidFill>
              </a:rPr>
              <a:t>(a-b)</a:t>
            </a:r>
            <a:r>
              <a:rPr baseline="29979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</a:rPr>
              <a:t>=a</a:t>
            </a:r>
            <a:r>
              <a:rPr baseline="29979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</a:rPr>
              <a:t>-b</a:t>
            </a:r>
            <a:r>
              <a:rPr baseline="29979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</a:rPr>
              <a:t> </a:t>
            </a:r>
          </a:p>
          <a:p>
            <a:pPr marL="334756" indent="-334756" defTabSz="905255"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令</a:t>
            </a:r>
            <a:r>
              <a:rPr>
                <a:solidFill>
                  <a:srgbClr val="404040"/>
                </a:solidFill>
              </a:rPr>
              <a:t>c=a-b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。由结论</a:t>
            </a:r>
            <a:r>
              <a:rPr>
                <a:solidFill>
                  <a:srgbClr val="404040"/>
                </a:solidFill>
              </a:rPr>
              <a:t>2</a:t>
            </a:r>
          </a:p>
          <a:p>
            <a:pPr marL="334756" indent="-334756" algn="ctr" defTabSz="905255"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aseline="29979"/>
              <a:t>p</a:t>
            </a:r>
            <a:r>
              <a:t>=(c+b)</a:t>
            </a:r>
            <a:r>
              <a:rPr baseline="29979"/>
              <a:t>p</a:t>
            </a:r>
            <a:r>
              <a:t>=c</a:t>
            </a:r>
            <a:r>
              <a:rPr baseline="29979"/>
              <a:t>p</a:t>
            </a:r>
            <a:r>
              <a:t>+b</a:t>
            </a:r>
            <a:r>
              <a:rPr baseline="29979"/>
              <a:t>p</a:t>
            </a:r>
            <a:r>
              <a:t>=(a-b)</a:t>
            </a:r>
            <a:r>
              <a:rPr baseline="29979"/>
              <a:t>p</a:t>
            </a:r>
            <a:r>
              <a:t>+b</a:t>
            </a:r>
            <a:r>
              <a:rPr baseline="29979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34756" indent="-334756" algn="just" defTabSz="905255"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从而</a:t>
            </a:r>
            <a:r>
              <a:t>(a-b)</a:t>
            </a:r>
            <a:r>
              <a:rPr baseline="29979"/>
              <a:t>p</a:t>
            </a:r>
            <a:r>
              <a:t>=a</a:t>
            </a:r>
            <a:r>
              <a:rPr baseline="29979"/>
              <a:t>p</a:t>
            </a:r>
            <a:r>
              <a:t>-b</a:t>
            </a:r>
            <a:r>
              <a:rPr baseline="29979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4756" indent="-334756" algn="just" defTabSz="905255"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4 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的特征是质数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</a:p>
          <a:p>
            <a:pPr marL="334756" indent="-334756" algn="just" defTabSz="905255">
              <a:spcBef>
                <a:spcPts val="4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34756" indent="-334756" algn="just" defTabSz="905255"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5 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的特征是质数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</a:p>
          <a:p>
            <a:pPr marL="334756" indent="-334756" algn="just" defTabSz="905255">
              <a:spcBef>
                <a:spcPts val="4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34756" indent="-334756" algn="just" defTabSz="905255"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6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的特征是质数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不是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的倍数，则             </a:t>
            </a:r>
            <a:r>
              <a:rPr>
                <a:solidFill>
                  <a:srgbClr val="404040"/>
                </a:solidFill>
              </a:rPr>
              <a:t>----Fermat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小定理。</a:t>
            </a:r>
          </a:p>
        </p:txBody>
      </p:sp>
      <p:pic>
        <p:nvPicPr>
          <p:cNvPr id="163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26" y="3034506"/>
            <a:ext cx="3429001" cy="788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780" y="4091897"/>
            <a:ext cx="4737100" cy="779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86" y="5355358"/>
            <a:ext cx="1666875" cy="80327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EE8344-75B8-A0DD-17C9-B4663C269B76}"/>
                  </a:ext>
                </a:extLst>
              </p14:cNvPr>
              <p14:cNvContentPartPr/>
              <p14:nvPr/>
            </p14:nvContentPartPr>
            <p14:xfrm>
              <a:off x="1747800" y="1188720"/>
              <a:ext cx="6796080" cy="4799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EE8344-75B8-A0DD-17C9-B4663C269B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8440" y="1179360"/>
                <a:ext cx="6814800" cy="481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build="p" bldLvl="5" animBg="1" advAuto="0"/>
      <p:bldP spid="163" grpId="2" animBg="1" advAuto="0"/>
      <p:bldP spid="164" grpId="3" animBg="1" advAuto="0"/>
      <p:bldP spid="165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103187"/>
            <a:ext cx="6516688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69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1268412"/>
            <a:ext cx="479583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50825" y="1341437"/>
            <a:ext cx="8642350" cy="3651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38137" indent="-338137">
              <a:spcBef>
                <a:spcPts val="700"/>
              </a:spcBef>
              <a:buClr>
                <a:srgbClr val="212745"/>
              </a:buClr>
              <a:buSzPct val="130000"/>
              <a:buFont typeface="Georgia"/>
              <a:buChar char="*"/>
              <a:defRPr sz="3200">
                <a:solidFill>
                  <a:srgbClr val="404040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t>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38137" indent="-338137">
              <a:spcBef>
                <a:spcPts val="700"/>
              </a:spcBef>
              <a:buClr>
                <a:srgbClr val="212745"/>
              </a:buClr>
              <a:buSzPct val="130000"/>
              <a:buFont typeface="Georgia"/>
              <a:buChar char="*"/>
              <a:defRPr sz="3200">
                <a:solidFill>
                  <a:srgbClr val="404040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取</a:t>
            </a:r>
            <a:r>
              <a:t>a</a:t>
            </a:r>
            <a:r>
              <a:rPr baseline="-25000"/>
              <a:t>1</a:t>
            </a:r>
            <a:r>
              <a:t>, …, a</a:t>
            </a:r>
            <a:r>
              <a:rPr baseline="-25000"/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皆为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，得：</a:t>
            </a:r>
          </a:p>
          <a:p>
            <a:pPr marL="338137" indent="-338137">
              <a:spcBef>
                <a:spcPts val="400"/>
              </a:spcBef>
              <a:buClr>
                <a:srgbClr val="212745"/>
              </a:buClr>
              <a:buSzPct val="130000"/>
              <a:buFont typeface="Georgia"/>
              <a:buChar char="*"/>
              <a:defRPr sz="3200">
                <a:solidFill>
                  <a:srgbClr val="404040"/>
                </a:solidFill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38137" indent="-338137">
              <a:spcBef>
                <a:spcPts val="700"/>
              </a:spcBef>
              <a:buClr>
                <a:srgbClr val="212745"/>
              </a:buClr>
              <a:buSzPct val="130000"/>
              <a:buFont typeface="Georgia"/>
              <a:buChar char="*"/>
              <a:defRPr sz="3200">
                <a:solidFill>
                  <a:srgbClr val="404040"/>
                </a:solidFill>
              </a:defRPr>
            </a:pP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不是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的倍数，即作为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中的元素非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，则消去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</p:txBody>
      </p:sp>
      <p:pic>
        <p:nvPicPr>
          <p:cNvPr id="171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12" y="2492375"/>
            <a:ext cx="1216026" cy="6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937" y="3789362"/>
            <a:ext cx="1377951" cy="66357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37D292-B174-507D-F4A3-881373D0CEE6}"/>
                  </a:ext>
                </a:extLst>
              </p14:cNvPr>
              <p14:cNvContentPartPr/>
              <p14:nvPr/>
            </p14:nvContentPartPr>
            <p14:xfrm>
              <a:off x="2815920" y="3606840"/>
              <a:ext cx="4274280" cy="819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37D292-B174-507D-F4A3-881373D0CE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6560" y="3597480"/>
                <a:ext cx="4293000" cy="83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  <p:bldP spid="170" grpId="2" build="p" bldLvl="5" animBg="1" advAuto="0"/>
      <p:bldP spid="171" grpId="3" animBg="1" advAuto="0"/>
      <p:bldP spid="172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8955266" y="6565199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6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49237"/>
            <a:ext cx="7778751" cy="137795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body" idx="4294967295"/>
          </p:nvPr>
        </p:nvSpPr>
        <p:spPr>
          <a:xfrm>
            <a:off x="280268" y="1180051"/>
            <a:ext cx="8280401" cy="5359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是一个域，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的壹，作映射：</a:t>
            </a:r>
          </a:p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	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  <a:r>
              <a:t>n→ne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rPr>
                <a:solidFill>
                  <a:srgbClr val="404040"/>
                </a:solidFill>
              </a:rPr>
              <a:t>I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。则：</a:t>
            </a:r>
          </a:p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1)σ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是整数环</a:t>
            </a:r>
            <a:r>
              <a:t>I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内的映射。</a:t>
            </a:r>
          </a:p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　因为</a:t>
            </a:r>
            <a:r>
              <a:t>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</a:t>
            </a:r>
            <a:r>
              <a:t>ne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，故</a:t>
            </a:r>
            <a:r>
              <a:t>σ(I)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⊆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2)σ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是整数环</a:t>
            </a:r>
            <a:r>
              <a:t>I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内的同态映射。</a:t>
            </a:r>
          </a:p>
          <a:p>
            <a:pPr marL="444769" indent="-444769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因为：</a:t>
            </a:r>
          </a:p>
          <a:p>
            <a:pPr marL="444769" indent="-444769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σ(m+n)=(m+n)e=me+ne=σ(m)+σ(n)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44769" indent="-444769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σ(mn)=(mn)e=(me)(ne)=σ(m)σ(n)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7383DA1-252C-FBCE-563B-68CD86A74C86}"/>
                  </a:ext>
                </a:extLst>
              </p14:cNvPr>
              <p14:cNvContentPartPr/>
              <p14:nvPr/>
            </p14:nvContentPartPr>
            <p14:xfrm>
              <a:off x="6259680" y="3093120"/>
              <a:ext cx="2024640" cy="664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7383DA1-252C-FBCE-563B-68CD86A74C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320" y="3083760"/>
                <a:ext cx="204336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05210D3-62BB-E50B-2749-2A2FD855BF4C}"/>
                  </a:ext>
                </a:extLst>
              </p14:cNvPr>
              <p14:cNvContentPartPr/>
              <p14:nvPr/>
            </p14:nvContentPartPr>
            <p14:xfrm>
              <a:off x="1608840" y="1998000"/>
              <a:ext cx="3753000" cy="1437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05210D3-62BB-E50B-2749-2A2FD855BF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480" y="1988640"/>
                <a:ext cx="3771720" cy="145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8948796" y="6579576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7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" y="133350"/>
            <a:ext cx="7778751" cy="137795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4294967295"/>
          </p:nvPr>
        </p:nvSpPr>
        <p:spPr>
          <a:xfrm>
            <a:off x="-1" y="1082405"/>
            <a:ext cx="9144002" cy="55435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5756" indent="-335756" algn="just" defTabSz="859536">
              <a:lnSpc>
                <a:spcPct val="90000"/>
              </a:lnSpc>
              <a:spcBef>
                <a:spcPts val="700"/>
              </a:spcBef>
              <a:defRPr sz="300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212745"/>
                </a:solidFill>
              </a:rPr>
              <a:t>N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212745"/>
                </a:solidFill>
              </a:rPr>
              <a:t>σ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的核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I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的理想。</a:t>
            </a:r>
          </a:p>
          <a:p>
            <a:pPr marL="335756" indent="-335756" algn="just" defTabSz="859536">
              <a:lnSpc>
                <a:spcPct val="90000"/>
              </a:lnSpc>
              <a:spcBef>
                <a:spcPts val="700"/>
              </a:spcBef>
              <a:buSzTx/>
              <a:buNone/>
              <a:defRPr sz="300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从加法角度看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I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的子群，而</a:t>
            </a:r>
            <a:r>
              <a:t>I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在加法下是循环群，由循环群的子群是循环群知，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是由某一元素生成的，设为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</a:p>
          <a:p>
            <a:pPr marL="335756" indent="-335756" algn="ctr" defTabSz="859536">
              <a:lnSpc>
                <a:spcPct val="90000"/>
              </a:lnSpc>
              <a:spcBef>
                <a:spcPts val="700"/>
              </a:spcBef>
              <a:buSzTx/>
              <a:buNone/>
              <a:defRPr sz="3008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N=</a:t>
            </a:r>
            <a:r>
              <a:rPr>
                <a:solidFill>
                  <a:srgbClr val="404040"/>
                </a:solidFill>
              </a:rPr>
              <a:t>{np|n</a:t>
            </a:r>
            <a:r>
              <a:rPr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rPr>
                <a:solidFill>
                  <a:srgbClr val="404040"/>
                </a:solidFill>
              </a:rPr>
              <a:t>I}=</a:t>
            </a:r>
            <a:r>
              <a:t>pI</a:t>
            </a:r>
          </a:p>
          <a:p>
            <a:pPr marL="335756" indent="-335756" defTabSz="859536">
              <a:lnSpc>
                <a:spcPct val="90000"/>
              </a:lnSpc>
              <a:spcBef>
                <a:spcPts val="700"/>
              </a:spcBef>
              <a:defRPr sz="300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可设</a:t>
            </a:r>
            <a:r>
              <a:t>p≥0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称为</a:t>
            </a:r>
            <a:r>
              <a:rPr>
                <a:solidFill>
                  <a:srgbClr val="212745"/>
                </a:solidFill>
              </a:rPr>
              <a:t>F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特征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335756" indent="-335756" defTabSz="859536">
              <a:lnSpc>
                <a:spcPct val="90000"/>
              </a:lnSpc>
              <a:spcBef>
                <a:spcPts val="700"/>
              </a:spcBef>
              <a:defRPr sz="300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的核知，对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σ(n)=0</a:t>
            </a:r>
            <a:r>
              <a:rPr baseline="-26212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。特别地，</a:t>
            </a:r>
            <a:r>
              <a:t>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pI=N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，故</a:t>
            </a:r>
            <a:r>
              <a:t>σ(p)=pe=0</a:t>
            </a:r>
            <a:r>
              <a:rPr baseline="-26212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335756" indent="-335756" defTabSz="859536">
              <a:lnSpc>
                <a:spcPct val="90000"/>
              </a:lnSpc>
              <a:spcBef>
                <a:spcPts val="700"/>
              </a:spcBef>
              <a:defRPr sz="300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为乘法单位元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在加法下的周期。下面证明</a:t>
            </a:r>
            <a:r>
              <a:t>n=p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rPr>
                <a:solidFill>
                  <a:schemeClr val="accent1"/>
                </a:solidFill>
              </a:rPr>
              <a:t>p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是乘法单位元</a:t>
            </a:r>
            <a:r>
              <a:rPr>
                <a:solidFill>
                  <a:schemeClr val="accent1"/>
                </a:solidFill>
              </a:rPr>
              <a:t>e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在加法下的周期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F270525-F57B-C58D-2D4D-F43D25C553A4}"/>
                  </a:ext>
                </a:extLst>
              </p14:cNvPr>
              <p14:cNvContentPartPr/>
              <p14:nvPr/>
            </p14:nvContentPartPr>
            <p14:xfrm>
              <a:off x="860760" y="2340360"/>
              <a:ext cx="4305600" cy="1606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F270525-F57B-C58D-2D4D-F43D25C55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400" y="2331000"/>
                <a:ext cx="4324320" cy="16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37A8C40-A340-63B8-DA48-39AFAA526B46}"/>
                  </a:ext>
                </a:extLst>
              </p14:cNvPr>
              <p14:cNvContentPartPr/>
              <p14:nvPr/>
            </p14:nvContentPartPr>
            <p14:xfrm>
              <a:off x="632160" y="3908880"/>
              <a:ext cx="3594240" cy="1923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37A8C40-A340-63B8-DA48-39AFAA526B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800" y="3899520"/>
                <a:ext cx="3612960" cy="194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6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" y="133350"/>
            <a:ext cx="7778751" cy="137795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body" idx="4294967295"/>
          </p:nvPr>
        </p:nvSpPr>
        <p:spPr>
          <a:xfrm>
            <a:off x="250825" y="1149350"/>
            <a:ext cx="8893175" cy="50879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1)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当</a:t>
            </a:r>
            <a:r>
              <a:t>p=0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时，</a:t>
            </a:r>
            <a:r>
              <a:t>N=pI={0}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。故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σ(n)=0</a:t>
            </a:r>
            <a:r>
              <a:rPr baseline="-25791"/>
              <a:t>F </a:t>
            </a:r>
            <a:r>
              <a:t> iff  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N  iff  n=0=p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即，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的加法群里面的周期是</a:t>
            </a:r>
            <a:r>
              <a:t>∞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2)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当</a:t>
            </a:r>
            <a:r>
              <a:t>p&gt;0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时，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σ(n)=ne=0</a:t>
            </a:r>
            <a:r>
              <a:rPr baseline="-25791"/>
              <a:t>F	</a:t>
            </a:r>
            <a:r>
              <a:t>iff  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N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                        	iff  n=pk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k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I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                        	iff  p|n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再由</a:t>
            </a:r>
            <a:r>
              <a:t>σ(p)=pe=0</a:t>
            </a:r>
            <a:r>
              <a:rPr baseline="-25791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 n|p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75259" indent="-13106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因此，</a:t>
            </a:r>
            <a:r>
              <a:t>n=p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。这就是说，</a:t>
            </a:r>
            <a:r>
              <a:rPr>
                <a:solidFill>
                  <a:schemeClr val="accent1"/>
                </a:solidFill>
              </a:rPr>
              <a:t>e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rPr>
                <a:solidFill>
                  <a:schemeClr val="accent1"/>
                </a:solidFill>
              </a:rPr>
              <a:t>F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的加法群里面的周期是</a:t>
            </a:r>
            <a:r>
              <a:rPr>
                <a:solidFill>
                  <a:schemeClr val="accent1"/>
                </a:solidFill>
              </a:rP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439816-BDAE-1E0D-8EDF-C4B48673B515}"/>
                  </a:ext>
                </a:extLst>
              </p14:cNvPr>
              <p14:cNvContentPartPr/>
              <p14:nvPr/>
            </p14:nvContentPartPr>
            <p14:xfrm>
              <a:off x="3633480" y="3279600"/>
              <a:ext cx="1225440" cy="665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439816-BDAE-1E0D-8EDF-C4B48673B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120" y="3270240"/>
                <a:ext cx="1244160" cy="68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0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5556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body" idx="4294967295"/>
          </p:nvPr>
        </p:nvSpPr>
        <p:spPr>
          <a:xfrm>
            <a:off x="144462" y="1412875"/>
            <a:ext cx="8820151" cy="48244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8469" indent="-328469" algn="just" defTabSz="905255">
              <a:spcBef>
                <a:spcPts val="700"/>
              </a:spcBef>
              <a:defRPr sz="3168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域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或等于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或是一个质数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8469" indent="-328469" algn="just" defTabSz="905255">
              <a:spcBef>
                <a:spcPts val="700"/>
              </a:spcBef>
              <a:defRPr sz="316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只需证若</a:t>
            </a:r>
            <a:r>
              <a:rPr>
                <a:solidFill>
                  <a:srgbClr val="404040"/>
                </a:solidFill>
              </a:rPr>
              <a:t>F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宋体"/>
                <a:ea typeface="宋体"/>
                <a:cs typeface="宋体"/>
                <a:sym typeface="宋体"/>
              </a:rPr>
              <a:t>≠</a:t>
            </a:r>
            <a:r>
              <a:rPr>
                <a:solidFill>
                  <a:srgbClr val="404040"/>
                </a:solidFill>
              </a:rPr>
              <a:t>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一定为质数。</a:t>
            </a:r>
          </a:p>
          <a:p>
            <a:pPr marL="328469" indent="-328469" algn="just" defTabSz="905255"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用反证法。设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不是质数，则</a:t>
            </a:r>
          </a:p>
          <a:p>
            <a:pPr marL="328469" indent="-328469" algn="ctr" defTabSz="905255"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t>p=hk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1&lt;h&lt;p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1&lt;k&lt;p</a:t>
            </a:r>
          </a:p>
          <a:p>
            <a:pPr marL="328469" indent="-328469" algn="just" defTabSz="905255"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因此，</a:t>
            </a:r>
            <a:r>
              <a:t>pe=(hk)e=(he)(ke)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。而</a:t>
            </a:r>
            <a:r>
              <a:t>pe=0</a:t>
            </a:r>
            <a:r>
              <a:rPr baseline="-25191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8469" indent="-328469" algn="just" defTabSz="905255"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因为域中无零因子，所以或</a:t>
            </a:r>
            <a:r>
              <a:t>he=0</a:t>
            </a:r>
            <a:r>
              <a:rPr baseline="-25191"/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或</a:t>
            </a:r>
            <a:r>
              <a:t>ke=0</a:t>
            </a:r>
            <a:r>
              <a:rPr baseline="-25191"/>
              <a:t>F</a:t>
            </a:r>
            <a:r>
              <a:t>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，但这和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的周期为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矛盾。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67C3E0A-05EC-5DF0-E088-41D7483E7514}"/>
                  </a:ext>
                </a:extLst>
              </p14:cNvPr>
              <p14:cNvContentPartPr/>
              <p14:nvPr/>
            </p14:nvContentPartPr>
            <p14:xfrm>
              <a:off x="1404000" y="5236920"/>
              <a:ext cx="3497040" cy="1337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67C3E0A-05EC-5DF0-E088-41D7483E75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40" y="5227560"/>
                <a:ext cx="3515760" cy="135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8126531" y="6540817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46050"/>
            <a:ext cx="8235950" cy="137795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>
            <a:spLocks noGrp="1"/>
          </p:cNvSpPr>
          <p:nvPr>
            <p:ph type="body" idx="4294967295"/>
          </p:nvPr>
        </p:nvSpPr>
        <p:spPr>
          <a:xfrm>
            <a:off x="-1" y="1035050"/>
            <a:ext cx="9144002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7896" indent="-317896" algn="just" defTabSz="813816">
              <a:lnSpc>
                <a:spcPct val="120000"/>
              </a:lnSpc>
              <a:spcBef>
                <a:spcPts val="600"/>
              </a:spcBef>
              <a:defRPr sz="284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定理</a:t>
            </a:r>
            <a:r>
              <a:rPr dirty="0"/>
              <a:t>6.6.2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 dirty="0">
                <a:solidFill>
                  <a:srgbClr val="404040"/>
                </a:solidFill>
              </a:rPr>
              <a:t>p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为质数或等于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特征为</a:t>
            </a:r>
            <a:r>
              <a:rPr dirty="0">
                <a:solidFill>
                  <a:srgbClr val="212745"/>
                </a:solidFill>
              </a:rPr>
              <a:t>p</a:t>
            </a:r>
            <a:r>
              <a:rPr dirty="0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的任意域</a:t>
            </a:r>
            <a:r>
              <a:rPr dirty="0">
                <a:solidFill>
                  <a:srgbClr val="212745"/>
                </a:solidFill>
              </a:rPr>
              <a:t>F</a:t>
            </a:r>
            <a:r>
              <a:rPr dirty="0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包含</a:t>
            </a:r>
            <a:r>
              <a:rPr dirty="0">
                <a:solidFill>
                  <a:srgbClr val="212745"/>
                </a:solidFill>
              </a:rPr>
              <a:t>R</a:t>
            </a:r>
            <a:r>
              <a:rPr baseline="-32966" dirty="0">
                <a:solidFill>
                  <a:srgbClr val="212745"/>
                </a:solidFill>
              </a:rPr>
              <a:t>P</a:t>
            </a:r>
            <a:r>
              <a:rPr dirty="0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  <a:r>
              <a:rPr dirty="0">
                <a:solidFill>
                  <a:srgbClr val="404040"/>
                </a:solidFill>
              </a:rPr>
              <a:t> </a:t>
            </a:r>
          </a:p>
          <a:p>
            <a:pPr marL="317896" indent="-317896" algn="just" defTabSz="813816">
              <a:lnSpc>
                <a:spcPct val="120000"/>
              </a:lnSpc>
              <a:spcBef>
                <a:spcPts val="600"/>
              </a:spcBef>
              <a:defRPr sz="284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 dirty="0" err="1">
                <a:solidFill>
                  <a:srgbClr val="404040"/>
                </a:solidFill>
              </a:rPr>
              <a:t>e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>
                <a:solidFill>
                  <a:srgbClr val="404040"/>
                </a:solidFill>
              </a:rPr>
              <a:t>F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的壹，作映射</a:t>
            </a:r>
            <a:r>
              <a:rPr dirty="0" err="1">
                <a:solidFill>
                  <a:srgbClr val="404040"/>
                </a:solidFill>
              </a:rPr>
              <a:t>σ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同前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17896" indent="-317896" algn="ctr" defTabSz="813816">
              <a:lnSpc>
                <a:spcPct val="120000"/>
              </a:lnSpc>
              <a:spcBef>
                <a:spcPts val="600"/>
              </a:spcBef>
              <a:buSzTx/>
              <a:buNone/>
              <a:defRPr sz="2848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σ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  <a:r>
              <a:rPr dirty="0" err="1"/>
              <a:t>n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→</a:t>
            </a:r>
            <a:r>
              <a:rPr dirty="0" err="1"/>
              <a:t>ne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>
                <a:solidFill>
                  <a:srgbClr val="404040"/>
                </a:solidFill>
              </a:rPr>
              <a:t>n</a:t>
            </a:r>
            <a:r>
              <a:rPr dirty="0" err="1">
                <a:solidFill>
                  <a:srgbClr val="404040"/>
                </a:solidFill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rPr dirty="0" err="1">
                <a:solidFill>
                  <a:srgbClr val="404040"/>
                </a:solidFill>
              </a:rPr>
              <a:t>I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17896" indent="-317896" algn="just" defTabSz="813816">
              <a:lnSpc>
                <a:spcPct val="120000"/>
              </a:lnSpc>
              <a:spcBef>
                <a:spcPts val="600"/>
              </a:spcBef>
              <a:buSzTx/>
              <a:buNone/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令</a:t>
            </a:r>
            <a:r>
              <a:rPr dirty="0" err="1"/>
              <a:t>I’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rPr dirty="0" err="1"/>
              <a:t>I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rPr dirty="0" err="1"/>
              <a:t>F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内的同态映象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17896" indent="-317896" algn="ctr" defTabSz="813816">
              <a:lnSpc>
                <a:spcPct val="120000"/>
              </a:lnSpc>
              <a:spcBef>
                <a:spcPts val="600"/>
              </a:spcBef>
              <a:buSzTx/>
              <a:buNone/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I’=σ(I)={</a:t>
            </a:r>
            <a:r>
              <a:rPr dirty="0" err="1"/>
              <a:t>ne|n∈I</a:t>
            </a:r>
            <a:r>
              <a:rPr dirty="0"/>
              <a:t>}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17896" indent="-317896" algn="just" defTabSz="813816">
              <a:lnSpc>
                <a:spcPct val="120000"/>
              </a:lnSpc>
              <a:spcBef>
                <a:spcPts val="600"/>
              </a:spcBef>
              <a:buSzTx/>
              <a:buNone/>
              <a:defRPr sz="2848">
                <a:latin typeface="宋体"/>
                <a:ea typeface="宋体"/>
                <a:cs typeface="宋体"/>
                <a:sym typeface="宋体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则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I’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为环，</a:t>
            </a:r>
            <a:r>
              <a:rPr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～</a:t>
            </a:r>
            <a:r>
              <a:rPr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且同态核</a:t>
            </a:r>
            <a:r>
              <a:rPr dirty="0" err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=</a:t>
            </a:r>
            <a:r>
              <a:rPr dirty="0" err="1">
                <a:latin typeface="Arial"/>
                <a:ea typeface="Arial"/>
                <a:cs typeface="Arial"/>
                <a:sym typeface="Arial"/>
              </a:rPr>
              <a:t>pI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。故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17896" indent="-317896" algn="ctr" defTabSz="813816">
              <a:lnSpc>
                <a:spcPct val="120000"/>
              </a:lnSpc>
              <a:spcBef>
                <a:spcPts val="600"/>
              </a:spcBef>
              <a:buSzTx/>
              <a:buNone/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I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∕</a:t>
            </a:r>
            <a:r>
              <a:rPr dirty="0" err="1"/>
              <a:t>pI</a:t>
            </a:r>
            <a:r>
              <a:rPr dirty="0"/>
              <a:t>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≅ </a:t>
            </a:r>
            <a:r>
              <a:rPr dirty="0"/>
              <a:t>I’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A386215-DBAE-8756-5AA0-C0155ED32ED1}"/>
                  </a:ext>
                </a:extLst>
              </p14:cNvPr>
              <p14:cNvContentPartPr/>
              <p14:nvPr/>
            </p14:nvContentPartPr>
            <p14:xfrm>
              <a:off x="455040" y="1535760"/>
              <a:ext cx="8577360" cy="4578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A386215-DBAE-8756-5AA0-C0155ED32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80" y="1526400"/>
                <a:ext cx="8596080" cy="459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46050"/>
            <a:ext cx="8235950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4294967295"/>
          </p:nvPr>
        </p:nvSpPr>
        <p:spPr>
          <a:xfrm>
            <a:off x="-1" y="1125537"/>
            <a:ext cx="9144002" cy="53165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9603" indent="-379603" defTabSz="896111">
              <a:lnSpc>
                <a:spcPct val="120000"/>
              </a:lnSpc>
              <a:spcBef>
                <a:spcPts val="700"/>
              </a:spcBef>
              <a:buClr>
                <a:srgbClr val="212745"/>
              </a:buClr>
              <a:defRPr sz="3136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为质数， 往证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包含</a:t>
            </a:r>
            <a:r>
              <a:t>R</a:t>
            </a:r>
            <a:r>
              <a:rPr baseline="-30489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  <a:r>
              <a:rPr>
                <a:solidFill>
                  <a:srgbClr val="404040"/>
                </a:solidFill>
              </a:rPr>
              <a:t> </a:t>
            </a:r>
          </a:p>
          <a:p>
            <a:pPr marL="379603" indent="-379603" defTabSz="896111">
              <a:lnSpc>
                <a:spcPct val="120000"/>
              </a:lnSpc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为质数，所以</a:t>
            </a:r>
            <a:r>
              <a:rPr>
                <a:solidFill>
                  <a:srgbClr val="212745"/>
                </a:solidFill>
              </a:rPr>
              <a:t> </a:t>
            </a:r>
            <a:r>
              <a:t>I/pI=R</a:t>
            </a:r>
            <a:r>
              <a:rPr baseline="-30489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是一个域。</a:t>
            </a:r>
          </a:p>
          <a:p>
            <a:pPr marL="379603" indent="-379603" defTabSz="896111">
              <a:lnSpc>
                <a:spcPct val="120000"/>
              </a:lnSpc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由</a:t>
            </a:r>
            <a:r>
              <a:t>I/pI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≅</a:t>
            </a:r>
            <a:r>
              <a:t> I’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I'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是域，因此是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的子域。</a:t>
            </a:r>
          </a:p>
          <a:p>
            <a:pPr marL="379603" indent="-379603" defTabSz="896111">
              <a:lnSpc>
                <a:spcPct val="120000"/>
              </a:lnSpc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任取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的子域</a:t>
            </a:r>
            <a:r>
              <a:t>F’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F’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必然包含</a:t>
            </a:r>
            <a:r>
              <a:t>e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及其任意整数倍，即，必然包含 </a:t>
            </a:r>
            <a:r>
              <a:t>I'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，所以</a:t>
            </a:r>
            <a:r>
              <a:t>I'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的最小子域。 </a:t>
            </a:r>
          </a:p>
          <a:p>
            <a:pPr marL="379603" indent="-379603" defTabSz="896111">
              <a:lnSpc>
                <a:spcPct val="120000"/>
              </a:lnSpc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即，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包含和</a:t>
            </a:r>
            <a:r>
              <a:t>R</a:t>
            </a:r>
            <a:r>
              <a:rPr baseline="-30489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同构的</a:t>
            </a:r>
            <a:r>
              <a:t>I'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2EC5F4-09CA-5341-B9E1-8F62A5326E69}"/>
                  </a:ext>
                </a:extLst>
              </p14:cNvPr>
              <p14:cNvContentPartPr/>
              <p14:nvPr/>
            </p14:nvContentPartPr>
            <p14:xfrm>
              <a:off x="1478880" y="2894760"/>
              <a:ext cx="5142960" cy="662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2EC5F4-09CA-5341-B9E1-8F62A5326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9520" y="2885400"/>
                <a:ext cx="5161680" cy="68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9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46050"/>
            <a:ext cx="8235950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>
            <a:spLocks noGrp="1"/>
          </p:cNvSpPr>
          <p:nvPr>
            <p:ph type="body" idx="4294967295"/>
          </p:nvPr>
        </p:nvSpPr>
        <p:spPr>
          <a:xfrm>
            <a:off x="106362" y="1557337"/>
            <a:ext cx="8929688" cy="38877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4027" indent="-178911" defTabSz="896111">
              <a:lnSpc>
                <a:spcPct val="130000"/>
              </a:lnSpc>
              <a:spcBef>
                <a:spcPts val="700"/>
              </a:spcBef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现在用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rPr dirty="0"/>
              <a:t>F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的壹：</a:t>
            </a:r>
            <a:r>
              <a:rPr dirty="0"/>
              <a:t>e=1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，用整数</a:t>
            </a:r>
            <a:r>
              <a:rPr dirty="0"/>
              <a:t>n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代表</a:t>
            </a:r>
            <a:r>
              <a:rPr dirty="0"/>
              <a:t>ne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78911" indent="-133794" defTabSz="896111">
              <a:lnSpc>
                <a:spcPct val="130000"/>
              </a:lnSpc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特征是质数</a:t>
            </a:r>
            <a:r>
              <a:rPr dirty="0" err="1"/>
              <a:t>p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时，</a:t>
            </a:r>
            <a:r>
              <a:rPr dirty="0" err="1"/>
              <a:t>mod</a:t>
            </a:r>
            <a:r>
              <a:rPr dirty="0"/>
              <a:t> p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合同的整数代表</a:t>
            </a:r>
            <a:r>
              <a:rPr dirty="0"/>
              <a:t>F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的同一个元素，</a:t>
            </a:r>
            <a:r>
              <a:rPr dirty="0"/>
              <a:t>R</a:t>
            </a:r>
            <a:r>
              <a:rPr baseline="-30489" dirty="0"/>
              <a:t>p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的元素写作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…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p-1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，则抽象地看，</a:t>
            </a:r>
            <a:r>
              <a:rPr dirty="0"/>
              <a:t>R</a:t>
            </a:r>
            <a:r>
              <a:rPr baseline="-30489" dirty="0"/>
              <a:t>p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与</a:t>
            </a:r>
            <a:r>
              <a:rPr dirty="0"/>
              <a:t>I'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一样 。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这样，特征为</a:t>
            </a:r>
            <a:r>
              <a:rPr dirty="0" err="1"/>
              <a:t>p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的域便包含</a:t>
            </a:r>
            <a:r>
              <a:rPr dirty="0" err="1"/>
              <a:t>R</a:t>
            </a:r>
            <a:r>
              <a:rPr baseline="-30489" dirty="0" err="1"/>
              <a:t>p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为其最小子域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9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212725"/>
            <a:ext cx="8235950" cy="13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>
            <a:spLocks noGrp="1"/>
          </p:cNvSpPr>
          <p:nvPr>
            <p:ph type="body" idx="4294967295"/>
          </p:nvPr>
        </p:nvSpPr>
        <p:spPr>
          <a:xfrm>
            <a:off x="-1" y="1268412"/>
            <a:ext cx="9144002" cy="46085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6266" indent="-356266" algn="just" defTabSz="896111">
              <a:spcBef>
                <a:spcPts val="700"/>
              </a:spcBef>
              <a:buClr>
                <a:srgbClr val="212745"/>
              </a:buClr>
              <a:defRPr sz="3136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/>
              <a:t>F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的特征</a:t>
            </a:r>
            <a:r>
              <a:rPr dirty="0"/>
              <a:t>p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，往证</a:t>
            </a:r>
            <a:r>
              <a:rPr dirty="0"/>
              <a:t>F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包含</a:t>
            </a:r>
            <a:r>
              <a:rPr dirty="0"/>
              <a:t>R</a:t>
            </a:r>
            <a:r>
              <a:rPr baseline="-30489"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为其最小子域。</a:t>
            </a:r>
            <a:r>
              <a:rPr dirty="0">
                <a:solidFill>
                  <a:srgbClr val="404040"/>
                </a:solidFill>
              </a:rPr>
              <a:t> </a:t>
            </a:r>
          </a:p>
          <a:p>
            <a:pPr marL="356266" indent="-356266" algn="just" defTabSz="896111"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rPr dirty="0" err="1"/>
              <a:t>p</a:t>
            </a:r>
            <a:r>
              <a:rPr dirty="0"/>
              <a:t>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rPr dirty="0"/>
              <a:t>σ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的核</a:t>
            </a:r>
            <a:r>
              <a:rPr dirty="0"/>
              <a:t>pI=0I={0}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所以</a:t>
            </a:r>
            <a:endParaRPr dirty="0"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56266" indent="-356266" algn="ctr" defTabSz="896111"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I/</a:t>
            </a:r>
            <a:r>
              <a:rPr dirty="0" err="1"/>
              <a:t>pI</a:t>
            </a:r>
            <a:r>
              <a:rPr dirty="0"/>
              <a:t>={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…</a:t>
            </a:r>
            <a:r>
              <a:rPr dirty="0"/>
              <a:t>, {-1}, {0}, {1},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…</a:t>
            </a:r>
            <a:r>
              <a:rPr dirty="0"/>
              <a:t>}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56266" indent="-356266" algn="just" defTabSz="896111"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显然</a:t>
            </a:r>
            <a:r>
              <a:rPr dirty="0" err="1"/>
              <a:t>I</a:t>
            </a:r>
            <a:r>
              <a:rPr dirty="0"/>
              <a:t>/</a:t>
            </a:r>
            <a:r>
              <a:rPr dirty="0" err="1"/>
              <a:t>pI</a:t>
            </a:r>
            <a:r>
              <a:rPr dirty="0"/>
              <a:t>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≅ </a:t>
            </a:r>
            <a:r>
              <a:rPr dirty="0" err="1"/>
              <a:t>I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，而</a:t>
            </a:r>
            <a:r>
              <a:rPr dirty="0" err="1"/>
              <a:t>I</a:t>
            </a:r>
            <a:r>
              <a:rPr dirty="0"/>
              <a:t> / </a:t>
            </a:r>
            <a:r>
              <a:rPr dirty="0" err="1"/>
              <a:t>pI</a:t>
            </a:r>
            <a:r>
              <a:rPr dirty="0"/>
              <a:t>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≅</a:t>
            </a:r>
            <a:r>
              <a:rPr dirty="0"/>
              <a:t> I’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故</a:t>
            </a:r>
            <a:r>
              <a:rPr dirty="0" err="1"/>
              <a:t>I</a:t>
            </a:r>
            <a:r>
              <a:rPr dirty="0"/>
              <a:t>’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≅ </a:t>
            </a:r>
            <a:r>
              <a:rPr dirty="0"/>
              <a:t>I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6266" indent="-356266" defTabSz="896111"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</a:t>
            </a:r>
            <a:r>
              <a:rPr dirty="0" err="1"/>
              <a:t>I’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还不是一个域，故扩充</a:t>
            </a:r>
            <a:r>
              <a:rPr dirty="0" err="1"/>
              <a:t>σ</a:t>
            </a:r>
            <a:r>
              <a:rPr dirty="0"/>
              <a:t>:              , (n≠0) </a:t>
            </a:r>
          </a:p>
          <a:p>
            <a:pPr marL="356266" indent="-356266" algn="just" defTabSz="896111">
              <a:spcBef>
                <a:spcPts val="4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56266" indent="-356266" algn="just" defTabSz="896111">
              <a:spcBef>
                <a:spcPts val="7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往证</a:t>
            </a:r>
            <a:r>
              <a:rPr dirty="0"/>
              <a:t>σ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为有理域</a:t>
            </a:r>
            <a:r>
              <a:rPr dirty="0"/>
              <a:t>R</a:t>
            </a:r>
            <a:r>
              <a:rPr baseline="-30489"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rPr dirty="0"/>
              <a:t>F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内的一个同态映射。</a:t>
            </a:r>
          </a:p>
        </p:txBody>
      </p:sp>
      <p:pic>
        <p:nvPicPr>
          <p:cNvPr id="98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57" y="3478917"/>
            <a:ext cx="1504951" cy="10350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6E775F-6AE0-2AB8-7925-236190C09068}"/>
                  </a:ext>
                </a:extLst>
              </p14:cNvPr>
              <p14:cNvContentPartPr/>
              <p14:nvPr/>
            </p14:nvContentPartPr>
            <p14:xfrm>
              <a:off x="1890360" y="2687400"/>
              <a:ext cx="4462920" cy="842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6E775F-6AE0-2AB8-7925-236190C090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1000" y="2678040"/>
                <a:ext cx="4481640" cy="86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build="p" bldLvl="5" animBg="1" advAuto="0"/>
      <p:bldP spid="98" grpId="2" animBg="1" advAuto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1445</Words>
  <Application>Microsoft Office PowerPoint</Application>
  <PresentationFormat>全屏显示(4:3)</PresentationFormat>
  <Paragraphs>130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楷体_GB2312</vt:lpstr>
      <vt:lpstr>宋体</vt:lpstr>
      <vt:lpstr>Arial</vt:lpstr>
      <vt:lpstr>Georgia</vt:lpstr>
      <vt:lpstr>Symbol</vt:lpstr>
      <vt:lpstr>Times New Roman</vt:lpstr>
      <vt:lpstr>Trebuchet MS</vt:lpstr>
      <vt:lpstr>气流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葛 馨木</cp:lastModifiedBy>
  <cp:revision>3</cp:revision>
  <dcterms:modified xsi:type="dcterms:W3CDTF">2023-02-13T15:35:00Z</dcterms:modified>
</cp:coreProperties>
</file>